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8" r:id="rId2"/>
    <p:sldId id="259" r:id="rId3"/>
    <p:sldId id="260" r:id="rId4"/>
    <p:sldId id="262" r:id="rId5"/>
    <p:sldId id="263" r:id="rId6"/>
    <p:sldId id="264" r:id="rId7"/>
    <p:sldId id="265"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283" r:id="rId27"/>
    <p:sldId id="269" r:id="rId28"/>
    <p:sldId id="270" r:id="rId29"/>
    <p:sldId id="271" r:id="rId30"/>
    <p:sldId id="272" r:id="rId31"/>
    <p:sldId id="273" r:id="rId32"/>
    <p:sldId id="274" r:id="rId33"/>
    <p:sldId id="275" r:id="rId34"/>
    <p:sldId id="305" r:id="rId35"/>
    <p:sldId id="276" r:id="rId36"/>
    <p:sldId id="277" r:id="rId37"/>
    <p:sldId id="278" r:id="rId38"/>
    <p:sldId id="279" r:id="rId39"/>
    <p:sldId id="280" r:id="rId40"/>
    <p:sldId id="281" r:id="rId41"/>
    <p:sldId id="282" r:id="rId42"/>
    <p:sldId id="303" r:id="rId43"/>
    <p:sldId id="30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52B5C-EE36-4CCF-8999-E43DA7B9439C}" type="datetimeFigureOut">
              <a:rPr lang="en-GB" smtClean="0"/>
              <a:t>17/11/2013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E3A45B-BFEA-4589-8354-7F2ACE21FEDB}" type="slidenum">
              <a:rPr lang="en-GB" smtClean="0"/>
              <a:t>‹#›</a:t>
            </a:fld>
            <a:endParaRPr lang="en-GB"/>
          </a:p>
        </p:txBody>
      </p:sp>
    </p:spTree>
    <p:extLst>
      <p:ext uri="{BB962C8B-B14F-4D97-AF65-F5344CB8AC3E}">
        <p14:creationId xmlns:p14="http://schemas.microsoft.com/office/powerpoint/2010/main" val="3724261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234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345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5FD137C-80C4-44BE-A8E4-B0E80D8B0C91}" type="slidenum">
              <a:rPr lang="en-GB" altLang="en-US" smtClean="0"/>
              <a:pPr algn="r" eaLnBrk="1" hangingPunct="1">
                <a:spcBef>
                  <a:spcPct val="0"/>
                </a:spcBef>
              </a:pPr>
              <a:t>1</a:t>
            </a:fld>
            <a:endParaRPr lang="en-GB"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9C1BA99-3DA2-4EEC-8CC0-D245F170E415}" type="slidenum">
              <a:rPr lang="en-GB" altLang="en-US" smtClean="0"/>
              <a:pPr algn="r" eaLnBrk="1" hangingPunct="1">
                <a:spcBef>
                  <a:spcPct val="0"/>
                </a:spcBef>
              </a:pPr>
              <a:t>10</a:t>
            </a:fld>
            <a:endParaRPr lang="en-GB" altLang="en-US" smtClean="0"/>
          </a:p>
        </p:txBody>
      </p:sp>
      <p:sp>
        <p:nvSpPr>
          <p:cNvPr id="264195" name="Rectangle 2"/>
          <p:cNvSpPr>
            <a:spLocks noGrp="1" noRot="1" noChangeAspect="1" noChangeArrowheads="1" noTextEdit="1"/>
          </p:cNvSpPr>
          <p:nvPr>
            <p:ph type="sldImg"/>
          </p:nvPr>
        </p:nvSpPr>
        <p:spPr>
          <a:ln/>
        </p:spPr>
      </p:sp>
      <p:sp>
        <p:nvSpPr>
          <p:cNvPr id="264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94F68A98-6C46-4D83-9B43-08FFF19335B3}" type="slidenum">
              <a:rPr lang="en-GB" altLang="en-US" smtClean="0"/>
              <a:pPr algn="r" eaLnBrk="1" hangingPunct="1">
                <a:spcBef>
                  <a:spcPct val="0"/>
                </a:spcBef>
              </a:pPr>
              <a:t>11</a:t>
            </a:fld>
            <a:endParaRPr lang="en-GB" altLang="en-US" smtClean="0"/>
          </a:p>
        </p:txBody>
      </p:sp>
      <p:sp>
        <p:nvSpPr>
          <p:cNvPr id="265219" name="Rectangle 2"/>
          <p:cNvSpPr>
            <a:spLocks noGrp="1" noRot="1" noChangeAspect="1" noChangeArrowheads="1" noTextEdit="1"/>
          </p:cNvSpPr>
          <p:nvPr>
            <p:ph type="sldImg"/>
          </p:nvPr>
        </p:nvSpPr>
        <p:spPr>
          <a:ln/>
        </p:spPr>
      </p:sp>
      <p:sp>
        <p:nvSpPr>
          <p:cNvPr id="265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7EAFB7E1-DDFD-4824-9D1E-CAEF52E25FA0}" type="slidenum">
              <a:rPr lang="en-GB" altLang="en-US" smtClean="0"/>
              <a:pPr algn="r" eaLnBrk="1" hangingPunct="1">
                <a:spcBef>
                  <a:spcPct val="0"/>
                </a:spcBef>
              </a:pPr>
              <a:t>12</a:t>
            </a:fld>
            <a:endParaRPr lang="en-GB" altLang="en-US" smtClean="0"/>
          </a:p>
        </p:txBody>
      </p:sp>
      <p:sp>
        <p:nvSpPr>
          <p:cNvPr id="266243" name="Rectangle 2"/>
          <p:cNvSpPr>
            <a:spLocks noGrp="1" noRot="1" noChangeAspect="1" noChangeArrowheads="1" noTextEdit="1"/>
          </p:cNvSpPr>
          <p:nvPr>
            <p:ph type="sldImg"/>
          </p:nvPr>
        </p:nvSpPr>
        <p:spPr>
          <a:ln/>
        </p:spPr>
      </p:sp>
      <p:sp>
        <p:nvSpPr>
          <p:cNvPr id="266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550927B-3342-45CC-8B67-694763E99BCF}" type="slidenum">
              <a:rPr lang="en-GB" altLang="en-US" smtClean="0"/>
              <a:pPr algn="r" eaLnBrk="1" hangingPunct="1">
                <a:spcBef>
                  <a:spcPct val="0"/>
                </a:spcBef>
              </a:pPr>
              <a:t>13</a:t>
            </a:fld>
            <a:endParaRPr lang="en-GB" altLang="en-US" smtClean="0"/>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A523CB5-438C-4B57-9033-301CB73A32D3}" type="slidenum">
              <a:rPr lang="en-GB" altLang="en-US" smtClean="0"/>
              <a:pPr algn="r" eaLnBrk="1" hangingPunct="1">
                <a:spcBef>
                  <a:spcPct val="0"/>
                </a:spcBef>
              </a:pPr>
              <a:t>14</a:t>
            </a:fld>
            <a:endParaRPr lang="en-GB" altLang="en-US" smtClean="0"/>
          </a:p>
        </p:txBody>
      </p:sp>
      <p:sp>
        <p:nvSpPr>
          <p:cNvPr id="268291" name="Rectangle 2"/>
          <p:cNvSpPr>
            <a:spLocks noGrp="1" noRot="1" noChangeAspect="1" noChangeArrowheads="1" noTextEdit="1"/>
          </p:cNvSpPr>
          <p:nvPr>
            <p:ph type="sldImg"/>
          </p:nvPr>
        </p:nvSpPr>
        <p:spPr>
          <a:ln/>
        </p:spPr>
      </p:sp>
      <p:sp>
        <p:nvSpPr>
          <p:cNvPr id="268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E4031AA-A5D9-4473-8A8D-40FA0F2B618F}" type="slidenum">
              <a:rPr lang="en-GB" altLang="en-US" smtClean="0"/>
              <a:pPr algn="r" eaLnBrk="1" hangingPunct="1">
                <a:spcBef>
                  <a:spcPct val="0"/>
                </a:spcBef>
              </a:pPr>
              <a:t>15</a:t>
            </a:fld>
            <a:endParaRPr lang="en-GB" altLang="en-US" smtClean="0"/>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07A312EE-FFD3-45C6-909E-6AA2FB3EE4E0}" type="slidenum">
              <a:rPr lang="en-GB" altLang="en-US" smtClean="0"/>
              <a:pPr algn="r" eaLnBrk="1" hangingPunct="1">
                <a:spcBef>
                  <a:spcPct val="0"/>
                </a:spcBef>
              </a:pPr>
              <a:t>16</a:t>
            </a:fld>
            <a:endParaRPr lang="en-GB" altLang="en-US" smtClean="0"/>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46C08BA3-2124-4CA0-A83A-DC8DA5900AD6}" type="slidenum">
              <a:rPr lang="en-GB" altLang="en-US" smtClean="0"/>
              <a:pPr algn="r" eaLnBrk="1" hangingPunct="1">
                <a:spcBef>
                  <a:spcPct val="0"/>
                </a:spcBef>
              </a:pPr>
              <a:t>17</a:t>
            </a:fld>
            <a:endParaRPr lang="en-GB" altLang="en-US" smtClean="0"/>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E42FFD76-21E3-4FDB-A527-DEDEBE616D9B}" type="slidenum">
              <a:rPr lang="en-GB" altLang="en-US" smtClean="0"/>
              <a:pPr algn="r" eaLnBrk="1" hangingPunct="1">
                <a:spcBef>
                  <a:spcPct val="0"/>
                </a:spcBef>
              </a:pPr>
              <a:t>18</a:t>
            </a:fld>
            <a:endParaRPr lang="en-GB" altLang="en-US"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D6226AE-1839-4C34-A09D-B1B06556B294}" type="slidenum">
              <a:rPr lang="en-GB" altLang="en-US" smtClean="0"/>
              <a:pPr algn="r" eaLnBrk="1" hangingPunct="1">
                <a:spcBef>
                  <a:spcPct val="0"/>
                </a:spcBef>
              </a:pPr>
              <a:t>19</a:t>
            </a:fld>
            <a:endParaRPr lang="en-GB" altLang="en-US"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63313ABC-BC51-47B0-A2F6-BC0473503B8F}" type="slidenum">
              <a:rPr lang="en-GB" altLang="en-US" smtClean="0"/>
              <a:pPr algn="r" eaLnBrk="1" hangingPunct="1">
                <a:spcBef>
                  <a:spcPct val="0"/>
                </a:spcBef>
              </a:pPr>
              <a:t>2</a:t>
            </a:fld>
            <a:endParaRPr lang="en-GB" altLang="en-US" smtClean="0"/>
          </a:p>
        </p:txBody>
      </p:sp>
      <p:sp>
        <p:nvSpPr>
          <p:cNvPr id="235523" name="Rectangle 2"/>
          <p:cNvSpPr>
            <a:spLocks noGrp="1" noRot="1" noChangeAspect="1" noChangeArrowheads="1" noTextEdit="1"/>
          </p:cNvSpPr>
          <p:nvPr>
            <p:ph type="sldImg"/>
          </p:nvPr>
        </p:nvSpPr>
        <p:spPr>
          <a:ln/>
        </p:spPr>
      </p:sp>
      <p:sp>
        <p:nvSpPr>
          <p:cNvPr id="235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617B43-6273-4A86-9416-68EB0A3E7A6E}" type="slidenum">
              <a:rPr lang="en-GB" altLang="en-US" smtClean="0"/>
              <a:pPr algn="r" eaLnBrk="1" hangingPunct="1">
                <a:spcBef>
                  <a:spcPct val="0"/>
                </a:spcBef>
              </a:pPr>
              <a:t>20</a:t>
            </a:fld>
            <a:endParaRPr lang="en-GB" altLang="en-US" smtClean="0"/>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F79A59A-1B6E-42EB-9BB3-281FC126D43F}" type="slidenum">
              <a:rPr lang="en-GB" altLang="en-US" smtClean="0"/>
              <a:pPr algn="r" eaLnBrk="1" hangingPunct="1">
                <a:spcBef>
                  <a:spcPct val="0"/>
                </a:spcBef>
              </a:pPr>
              <a:t>21</a:t>
            </a:fld>
            <a:endParaRPr lang="en-GB" altLang="en-US" smtClean="0"/>
          </a:p>
        </p:txBody>
      </p:sp>
      <p:sp>
        <p:nvSpPr>
          <p:cNvPr id="275459" name="Rectangle 2"/>
          <p:cNvSpPr>
            <a:spLocks noGrp="1" noRot="1" noChangeAspect="1" noChangeArrowheads="1" noTextEdit="1"/>
          </p:cNvSpPr>
          <p:nvPr>
            <p:ph type="sldImg"/>
          </p:nvPr>
        </p:nvSpPr>
        <p:spPr>
          <a:ln/>
        </p:spPr>
      </p:sp>
      <p:sp>
        <p:nvSpPr>
          <p:cNvPr id="275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40F910E-8456-410B-9AAE-8EDDC4FED518}" type="slidenum">
              <a:rPr lang="en-GB" altLang="en-US" smtClean="0"/>
              <a:pPr algn="r" eaLnBrk="1" hangingPunct="1">
                <a:spcBef>
                  <a:spcPct val="0"/>
                </a:spcBef>
              </a:pPr>
              <a:t>22</a:t>
            </a:fld>
            <a:endParaRPr lang="en-GB" altLang="en-US" smtClean="0"/>
          </a:p>
        </p:txBody>
      </p:sp>
      <p:sp>
        <p:nvSpPr>
          <p:cNvPr id="276483" name="Rectangle 2"/>
          <p:cNvSpPr>
            <a:spLocks noGrp="1" noRot="1" noChangeAspect="1" noChangeArrowheads="1" noTextEdit="1"/>
          </p:cNvSpPr>
          <p:nvPr>
            <p:ph type="sldImg"/>
          </p:nvPr>
        </p:nvSpPr>
        <p:spPr>
          <a:ln/>
        </p:spPr>
      </p:sp>
      <p:sp>
        <p:nvSpPr>
          <p:cNvPr id="276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753F6FC9-37E8-4EA6-BDBC-1D42624B128C}" type="slidenum">
              <a:rPr lang="en-GB" altLang="en-US" smtClean="0"/>
              <a:pPr algn="r" eaLnBrk="1" hangingPunct="1">
                <a:spcBef>
                  <a:spcPct val="0"/>
                </a:spcBef>
              </a:pPr>
              <a:t>23</a:t>
            </a:fld>
            <a:endParaRPr lang="en-GB" altLang="en-US" smtClean="0"/>
          </a:p>
        </p:txBody>
      </p:sp>
      <p:sp>
        <p:nvSpPr>
          <p:cNvPr id="277507" name="Rectangle 2"/>
          <p:cNvSpPr>
            <a:spLocks noGrp="1" noRot="1" noChangeAspect="1" noChangeArrowheads="1" noTextEdit="1"/>
          </p:cNvSpPr>
          <p:nvPr>
            <p:ph type="sldImg"/>
          </p:nvPr>
        </p:nvSpPr>
        <p:spPr>
          <a:ln/>
        </p:spPr>
      </p:sp>
      <p:sp>
        <p:nvSpPr>
          <p:cNvPr id="277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B6CD799-FB71-4D7B-8101-F1B508232A95}" type="slidenum">
              <a:rPr lang="en-GB" altLang="en-US" smtClean="0"/>
              <a:pPr algn="r" eaLnBrk="1" hangingPunct="1">
                <a:spcBef>
                  <a:spcPct val="0"/>
                </a:spcBef>
              </a:pPr>
              <a:t>24</a:t>
            </a:fld>
            <a:endParaRPr lang="en-GB" altLang="en-US" smtClean="0"/>
          </a:p>
        </p:txBody>
      </p:sp>
      <p:sp>
        <p:nvSpPr>
          <p:cNvPr id="278531" name="Rectangle 2"/>
          <p:cNvSpPr>
            <a:spLocks noGrp="1" noRot="1" noChangeAspect="1" noChangeArrowheads="1" noTextEdit="1"/>
          </p:cNvSpPr>
          <p:nvPr>
            <p:ph type="sldImg"/>
          </p:nvPr>
        </p:nvSpPr>
        <p:spPr>
          <a:ln/>
        </p:spPr>
      </p:sp>
      <p:sp>
        <p:nvSpPr>
          <p:cNvPr id="278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DB193E2-DA3A-4F22-B7C0-D32E47FCFDF1}" type="slidenum">
              <a:rPr lang="en-GB" altLang="en-US" smtClean="0"/>
              <a:pPr algn="r" eaLnBrk="1" hangingPunct="1">
                <a:spcBef>
                  <a:spcPct val="0"/>
                </a:spcBef>
              </a:pPr>
              <a:t>25</a:t>
            </a:fld>
            <a:endParaRPr lang="en-GB" altLang="en-US" smtClean="0"/>
          </a:p>
        </p:txBody>
      </p:sp>
      <p:sp>
        <p:nvSpPr>
          <p:cNvPr id="279555" name="Rectangle 2"/>
          <p:cNvSpPr>
            <a:spLocks noGrp="1" noRot="1" noChangeAspect="1" noChangeArrowheads="1" noTextEdit="1"/>
          </p:cNvSpPr>
          <p:nvPr>
            <p:ph type="sldImg"/>
          </p:nvPr>
        </p:nvSpPr>
        <p:spPr>
          <a:ln/>
        </p:spPr>
      </p:sp>
      <p:sp>
        <p:nvSpPr>
          <p:cNvPr id="279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FE42B06-3F66-4137-ACC6-C4BBD6D64019}" type="slidenum">
              <a:rPr lang="en-GB" altLang="en-US" smtClean="0"/>
              <a:pPr algn="r" eaLnBrk="1" hangingPunct="1">
                <a:spcBef>
                  <a:spcPct val="0"/>
                </a:spcBef>
              </a:pPr>
              <a:t>26</a:t>
            </a:fld>
            <a:endParaRPr lang="en-GB" altLang="en-US" smtClean="0"/>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CD1826D-C170-4EBA-B599-087CFACF26E1}" type="slidenum">
              <a:rPr lang="en-GB" altLang="en-US" smtClean="0"/>
              <a:pPr algn="r" eaLnBrk="1" hangingPunct="1">
                <a:spcBef>
                  <a:spcPct val="0"/>
                </a:spcBef>
              </a:pPr>
              <a:t>27</a:t>
            </a:fld>
            <a:endParaRPr lang="en-GB" altLang="en-US" smtClean="0"/>
          </a:p>
        </p:txBody>
      </p:sp>
      <p:sp>
        <p:nvSpPr>
          <p:cNvPr id="245763" name="Rectangle 2"/>
          <p:cNvSpPr>
            <a:spLocks noGrp="1" noRot="1" noChangeAspect="1" noChangeArrowheads="1" noTextEdit="1"/>
          </p:cNvSpPr>
          <p:nvPr>
            <p:ph type="sldImg"/>
          </p:nvPr>
        </p:nvSpPr>
        <p:spPr>
          <a:ln/>
        </p:spPr>
      </p:sp>
      <p:sp>
        <p:nvSpPr>
          <p:cNvPr id="245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6B263891-E0B6-4D4C-B30E-1982FD2B732F}" type="slidenum">
              <a:rPr lang="en-GB" altLang="en-US" smtClean="0"/>
              <a:pPr algn="r" eaLnBrk="1" hangingPunct="1">
                <a:spcBef>
                  <a:spcPct val="0"/>
                </a:spcBef>
              </a:pPr>
              <a:t>28</a:t>
            </a:fld>
            <a:endParaRPr lang="en-GB" altLang="en-US" smtClean="0"/>
          </a:p>
        </p:txBody>
      </p:sp>
      <p:sp>
        <p:nvSpPr>
          <p:cNvPr id="246787" name="Rectangle 2"/>
          <p:cNvSpPr>
            <a:spLocks noGrp="1" noRot="1" noChangeAspect="1" noChangeArrowheads="1" noTextEdit="1"/>
          </p:cNvSpPr>
          <p:nvPr>
            <p:ph type="sldImg"/>
          </p:nvPr>
        </p:nvSpPr>
        <p:spPr>
          <a:ln/>
        </p:spPr>
      </p:sp>
      <p:sp>
        <p:nvSpPr>
          <p:cNvPr id="246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6C6B670-CBD2-46A1-AA7C-9665F1F0D393}" type="slidenum">
              <a:rPr lang="en-GB" altLang="en-US" smtClean="0"/>
              <a:pPr algn="r" eaLnBrk="1" hangingPunct="1">
                <a:spcBef>
                  <a:spcPct val="0"/>
                </a:spcBef>
              </a:pPr>
              <a:t>29</a:t>
            </a:fld>
            <a:endParaRPr lang="en-GB" altLang="en-US" smtClean="0"/>
          </a:p>
        </p:txBody>
      </p:sp>
      <p:sp>
        <p:nvSpPr>
          <p:cNvPr id="247811" name="Rectangle 2"/>
          <p:cNvSpPr>
            <a:spLocks noGrp="1" noRot="1" noChangeAspect="1" noChangeArrowheads="1" noTextEdit="1"/>
          </p:cNvSpPr>
          <p:nvPr>
            <p:ph type="sldImg"/>
          </p:nvPr>
        </p:nvSpPr>
        <p:spPr>
          <a:ln/>
        </p:spPr>
      </p:sp>
      <p:sp>
        <p:nvSpPr>
          <p:cNvPr id="247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B54DAC3-848F-431A-9EF7-4FBA46B01756}" type="slidenum">
              <a:rPr lang="en-GB" altLang="en-US" smtClean="0"/>
              <a:pPr algn="r" eaLnBrk="1" hangingPunct="1">
                <a:spcBef>
                  <a:spcPct val="0"/>
                </a:spcBef>
              </a:pPr>
              <a:t>3</a:t>
            </a:fld>
            <a:endParaRPr lang="en-GB" altLang="en-US" smtClean="0"/>
          </a:p>
        </p:txBody>
      </p:sp>
      <p:sp>
        <p:nvSpPr>
          <p:cNvPr id="236547" name="Rectangle 2"/>
          <p:cNvSpPr>
            <a:spLocks noGrp="1" noRot="1" noChangeAspect="1" noChangeArrowheads="1" noTextEdit="1"/>
          </p:cNvSpPr>
          <p:nvPr>
            <p:ph type="sldImg"/>
          </p:nvPr>
        </p:nvSpPr>
        <p:spPr>
          <a:ln/>
        </p:spPr>
      </p:sp>
      <p:sp>
        <p:nvSpPr>
          <p:cNvPr id="236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30F8274-499E-46EA-839C-38FB5B89BBCD}" type="slidenum">
              <a:rPr lang="en-GB" altLang="en-US" smtClean="0"/>
              <a:pPr algn="r" eaLnBrk="1" hangingPunct="1">
                <a:spcBef>
                  <a:spcPct val="0"/>
                </a:spcBef>
              </a:pPr>
              <a:t>30</a:t>
            </a:fld>
            <a:endParaRPr lang="en-GB" altLang="en-US" smtClean="0"/>
          </a:p>
        </p:txBody>
      </p:sp>
      <p:sp>
        <p:nvSpPr>
          <p:cNvPr id="248835" name="Rectangle 2"/>
          <p:cNvSpPr>
            <a:spLocks noGrp="1" noRot="1" noChangeAspect="1" noChangeArrowheads="1" noTextEdit="1"/>
          </p:cNvSpPr>
          <p:nvPr>
            <p:ph type="sldImg"/>
          </p:nvPr>
        </p:nvSpPr>
        <p:spPr>
          <a:ln/>
        </p:spPr>
      </p:sp>
      <p:sp>
        <p:nvSpPr>
          <p:cNvPr id="248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D8A6870-3950-47E4-8A06-2BF91B98F2EC}" type="slidenum">
              <a:rPr lang="en-GB" altLang="en-US" smtClean="0"/>
              <a:pPr algn="r" eaLnBrk="1" hangingPunct="1">
                <a:spcBef>
                  <a:spcPct val="0"/>
                </a:spcBef>
              </a:pPr>
              <a:t>31</a:t>
            </a:fld>
            <a:endParaRPr lang="en-GB" altLang="en-US" smtClean="0"/>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1FBE801-42D8-4E7E-B9D4-D26A4B48EBA3}" type="slidenum">
              <a:rPr lang="en-GB" altLang="en-US" smtClean="0"/>
              <a:pPr algn="r" eaLnBrk="1" hangingPunct="1">
                <a:spcBef>
                  <a:spcPct val="0"/>
                </a:spcBef>
              </a:pPr>
              <a:t>32</a:t>
            </a:fld>
            <a:endParaRPr lang="en-GB" altLang="en-US" smtClean="0"/>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48E780B-386D-4231-A4A1-08A38CAA587A}" type="slidenum">
              <a:rPr lang="en-GB" altLang="en-US" smtClean="0"/>
              <a:pPr algn="r" eaLnBrk="1" hangingPunct="1">
                <a:spcBef>
                  <a:spcPct val="0"/>
                </a:spcBef>
              </a:pPr>
              <a:t>33</a:t>
            </a:fld>
            <a:endParaRPr lang="en-GB" altLang="en-US" smtClean="0"/>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D90EA1F-D3B7-409D-BC16-24AD4433C066}" type="slidenum">
              <a:rPr lang="en-GB" altLang="en-US" smtClean="0"/>
              <a:pPr algn="r" eaLnBrk="1" hangingPunct="1">
                <a:spcBef>
                  <a:spcPct val="0"/>
                </a:spcBef>
              </a:pPr>
              <a:t>35</a:t>
            </a:fld>
            <a:endParaRPr lang="en-GB" altLang="en-US" smtClean="0"/>
          </a:p>
        </p:txBody>
      </p:sp>
      <p:sp>
        <p:nvSpPr>
          <p:cNvPr id="252931" name="Rectangle 2"/>
          <p:cNvSpPr>
            <a:spLocks noGrp="1" noRot="1" noChangeAspect="1" noChangeArrowheads="1" noTextEdit="1"/>
          </p:cNvSpPr>
          <p:nvPr>
            <p:ph type="sldImg"/>
          </p:nvPr>
        </p:nvSpPr>
        <p:spPr>
          <a:ln/>
        </p:spPr>
      </p:sp>
      <p:sp>
        <p:nvSpPr>
          <p:cNvPr id="252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085F9111-DF1A-4BCB-AABD-DAB81A26F7C5}" type="slidenum">
              <a:rPr lang="en-GB" altLang="en-US" smtClean="0"/>
              <a:pPr algn="r" eaLnBrk="1" hangingPunct="1">
                <a:spcBef>
                  <a:spcPct val="0"/>
                </a:spcBef>
              </a:pPr>
              <a:t>36</a:t>
            </a:fld>
            <a:endParaRPr lang="en-GB" altLang="en-US" smtClean="0"/>
          </a:p>
        </p:txBody>
      </p:sp>
      <p:sp>
        <p:nvSpPr>
          <p:cNvPr id="253955" name="Rectangle 2"/>
          <p:cNvSpPr>
            <a:spLocks noGrp="1" noRot="1" noChangeAspect="1" noChangeArrowheads="1" noTextEdit="1"/>
          </p:cNvSpPr>
          <p:nvPr>
            <p:ph type="sldImg"/>
          </p:nvPr>
        </p:nvSpPr>
        <p:spPr>
          <a:ln/>
        </p:spPr>
      </p:sp>
      <p:sp>
        <p:nvSpPr>
          <p:cNvPr id="253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36E8C13F-4359-4BD5-95D6-4B69D042CFAC}" type="slidenum">
              <a:rPr lang="en-GB" altLang="en-US" smtClean="0"/>
              <a:pPr algn="r" eaLnBrk="1" hangingPunct="1">
                <a:spcBef>
                  <a:spcPct val="0"/>
                </a:spcBef>
              </a:pPr>
              <a:t>37</a:t>
            </a:fld>
            <a:endParaRPr lang="en-GB" altLang="en-US" smtClean="0"/>
          </a:p>
        </p:txBody>
      </p:sp>
      <p:sp>
        <p:nvSpPr>
          <p:cNvPr id="254979" name="Rectangle 2"/>
          <p:cNvSpPr>
            <a:spLocks noGrp="1" noRot="1" noChangeAspect="1" noChangeArrowheads="1" noTextEdit="1"/>
          </p:cNvSpPr>
          <p:nvPr>
            <p:ph type="sldImg"/>
          </p:nvPr>
        </p:nvSpPr>
        <p:spPr>
          <a:ln/>
        </p:spPr>
      </p:sp>
      <p:sp>
        <p:nvSpPr>
          <p:cNvPr id="254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556799A6-F4AF-4401-9175-A16E536279D7}" type="slidenum">
              <a:rPr lang="en-GB" altLang="en-US" smtClean="0"/>
              <a:pPr algn="r" eaLnBrk="1" hangingPunct="1">
                <a:spcBef>
                  <a:spcPct val="0"/>
                </a:spcBef>
              </a:pPr>
              <a:t>38</a:t>
            </a:fld>
            <a:endParaRPr lang="en-GB" altLang="en-US"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F0799B6-941E-44A2-B04D-E532E558D194}" type="slidenum">
              <a:rPr lang="en-GB" altLang="en-US" smtClean="0"/>
              <a:pPr algn="r" eaLnBrk="1" hangingPunct="1">
                <a:spcBef>
                  <a:spcPct val="0"/>
                </a:spcBef>
              </a:pPr>
              <a:t>39</a:t>
            </a:fld>
            <a:endParaRPr lang="en-GB" altLang="en-US" smtClean="0"/>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D067AF47-15C1-4B1D-92FC-D17662D59AD7}" type="slidenum">
              <a:rPr lang="en-GB" altLang="en-US" smtClean="0"/>
              <a:pPr algn="r" eaLnBrk="1" hangingPunct="1">
                <a:spcBef>
                  <a:spcPct val="0"/>
                </a:spcBef>
              </a:pPr>
              <a:t>40</a:t>
            </a:fld>
            <a:endParaRPr lang="en-GB" altLang="en-US" smtClean="0"/>
          </a:p>
        </p:txBody>
      </p:sp>
      <p:sp>
        <p:nvSpPr>
          <p:cNvPr id="258051" name="Rectangle 2"/>
          <p:cNvSpPr>
            <a:spLocks noGrp="1" noRot="1" noChangeAspect="1" noChangeArrowheads="1" noTextEdit="1"/>
          </p:cNvSpPr>
          <p:nvPr>
            <p:ph type="sldImg"/>
          </p:nvPr>
        </p:nvSpPr>
        <p:spPr>
          <a:ln/>
        </p:spPr>
      </p:sp>
      <p:sp>
        <p:nvSpPr>
          <p:cNvPr id="258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03088BBC-ACB6-4EF7-A70B-5CCF83F455F4}" type="slidenum">
              <a:rPr lang="en-GB" altLang="en-US" smtClean="0"/>
              <a:pPr algn="r" eaLnBrk="1" hangingPunct="1">
                <a:spcBef>
                  <a:spcPct val="0"/>
                </a:spcBef>
              </a:pPr>
              <a:t>4</a:t>
            </a:fld>
            <a:endParaRPr lang="en-GB" altLang="en-US"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56450F1-8CD7-4F70-8288-8AD1BB839493}" type="slidenum">
              <a:rPr lang="en-GB" altLang="en-US" smtClean="0"/>
              <a:pPr algn="r" eaLnBrk="1" hangingPunct="1">
                <a:spcBef>
                  <a:spcPct val="0"/>
                </a:spcBef>
              </a:pPr>
              <a:t>41</a:t>
            </a:fld>
            <a:endParaRPr lang="en-GB" altLang="en-US" smtClean="0"/>
          </a:p>
        </p:txBody>
      </p:sp>
      <p:sp>
        <p:nvSpPr>
          <p:cNvPr id="259075" name="Rectangle 2"/>
          <p:cNvSpPr>
            <a:spLocks noGrp="1" noRot="1" noChangeAspect="1" noChangeArrowheads="1" noTextEdit="1"/>
          </p:cNvSpPr>
          <p:nvPr>
            <p:ph type="sldImg"/>
          </p:nvPr>
        </p:nvSpPr>
        <p:spPr>
          <a:ln/>
        </p:spPr>
      </p:sp>
      <p:sp>
        <p:nvSpPr>
          <p:cNvPr id="259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B3EA9365-FA1D-4EEB-9539-BE7DC608713E}" type="slidenum">
              <a:rPr lang="en-GB" altLang="en-US" smtClean="0"/>
              <a:pPr algn="r" eaLnBrk="1" hangingPunct="1">
                <a:spcBef>
                  <a:spcPct val="0"/>
                </a:spcBef>
              </a:pPr>
              <a:t>42</a:t>
            </a:fld>
            <a:endParaRPr lang="en-GB" altLang="en-US" smtClean="0"/>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604BD547-CA8A-4B32-8FB6-726FA80E2ED7}" type="slidenum">
              <a:rPr lang="en-GB" altLang="en-US" smtClean="0"/>
              <a:pPr algn="r" eaLnBrk="1" hangingPunct="1">
                <a:spcBef>
                  <a:spcPct val="0"/>
                </a:spcBef>
              </a:pPr>
              <a:t>43</a:t>
            </a:fld>
            <a:endParaRPr lang="en-GB" altLang="en-US" smtClean="0"/>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2C08643B-E813-4B77-8626-8985B0E31DEB}" type="slidenum">
              <a:rPr lang="en-GB" altLang="en-US" smtClean="0"/>
              <a:pPr algn="r" eaLnBrk="1" hangingPunct="1">
                <a:spcBef>
                  <a:spcPct val="0"/>
                </a:spcBef>
              </a:pPr>
              <a:t>5</a:t>
            </a:fld>
            <a:endParaRPr lang="en-GB" altLang="en-US" smtClean="0"/>
          </a:p>
        </p:txBody>
      </p:sp>
      <p:sp>
        <p:nvSpPr>
          <p:cNvPr id="239619" name="Rectangle 2"/>
          <p:cNvSpPr>
            <a:spLocks noGrp="1" noRot="1" noChangeAspect="1" noChangeArrowheads="1" noTextEdit="1"/>
          </p:cNvSpPr>
          <p:nvPr>
            <p:ph type="sldImg"/>
          </p:nvPr>
        </p:nvSpPr>
        <p:spPr>
          <a:ln/>
        </p:spPr>
      </p:sp>
      <p:sp>
        <p:nvSpPr>
          <p:cNvPr id="239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8573918-2D9C-42B4-B8A6-211BA34DC50F}" type="slidenum">
              <a:rPr lang="en-GB" altLang="en-US" smtClean="0"/>
              <a:pPr algn="r" eaLnBrk="1" hangingPunct="1">
                <a:spcBef>
                  <a:spcPct val="0"/>
                </a:spcBef>
              </a:pPr>
              <a:t>6</a:t>
            </a:fld>
            <a:endParaRPr lang="en-GB" altLang="en-US" smtClean="0"/>
          </a:p>
        </p:txBody>
      </p:sp>
      <p:sp>
        <p:nvSpPr>
          <p:cNvPr id="240643" name="Rectangle 2"/>
          <p:cNvSpPr>
            <a:spLocks noGrp="1" noRot="1" noChangeAspect="1" noChangeArrowheads="1" noTextEdit="1"/>
          </p:cNvSpPr>
          <p:nvPr>
            <p:ph type="sldImg"/>
          </p:nvPr>
        </p:nvSpPr>
        <p:spPr>
          <a:ln/>
        </p:spPr>
      </p:sp>
      <p:sp>
        <p:nvSpPr>
          <p:cNvPr id="240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79ADD548-2351-45DC-A83E-8244D2C4ED90}" type="slidenum">
              <a:rPr lang="en-GB" altLang="en-US" smtClean="0"/>
              <a:pPr algn="r" eaLnBrk="1" hangingPunct="1">
                <a:spcBef>
                  <a:spcPct val="0"/>
                </a:spcBef>
              </a:pPr>
              <a:t>7</a:t>
            </a:fld>
            <a:endParaRPr lang="en-GB" altLang="en-US" smtClean="0"/>
          </a:p>
        </p:txBody>
      </p:sp>
      <p:sp>
        <p:nvSpPr>
          <p:cNvPr id="241667" name="Rectangle 2"/>
          <p:cNvSpPr>
            <a:spLocks noGrp="1" noRot="1" noChangeAspect="1" noChangeArrowheads="1" noTextEdit="1"/>
          </p:cNvSpPr>
          <p:nvPr>
            <p:ph type="sldImg"/>
          </p:nvPr>
        </p:nvSpPr>
        <p:spPr>
          <a:ln/>
        </p:spPr>
      </p:sp>
      <p:sp>
        <p:nvSpPr>
          <p:cNvPr id="241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8544E8A6-3916-4ECC-93CF-7E24E45C1086}" type="slidenum">
              <a:rPr lang="en-GB" altLang="en-US" smtClean="0"/>
              <a:pPr algn="r" eaLnBrk="1" hangingPunct="1">
                <a:spcBef>
                  <a:spcPct val="0"/>
                </a:spcBef>
              </a:pPr>
              <a:t>8</a:t>
            </a:fld>
            <a:endParaRPr lang="en-GB" altLang="en-US" smtClean="0"/>
          </a:p>
        </p:txBody>
      </p:sp>
      <p:sp>
        <p:nvSpPr>
          <p:cNvPr id="262147" name="Rectangle 2"/>
          <p:cNvSpPr>
            <a:spLocks noGrp="1" noRot="1" noChangeAspect="1" noChangeArrowheads="1" noTextEdit="1"/>
          </p:cNvSpPr>
          <p:nvPr>
            <p:ph type="sldImg"/>
          </p:nvPr>
        </p:nvSpPr>
        <p:spPr>
          <a:ln/>
        </p:spPr>
      </p:sp>
      <p:sp>
        <p:nvSpPr>
          <p:cNvPr id="262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FEDE455B-F7BD-481F-8BB8-14731A501DC1}" type="slidenum">
              <a:rPr lang="en-GB" altLang="en-US" smtClean="0"/>
              <a:pPr algn="r" eaLnBrk="1" hangingPunct="1">
                <a:spcBef>
                  <a:spcPct val="0"/>
                </a:spcBef>
              </a:pPr>
              <a:t>9</a:t>
            </a:fld>
            <a:endParaRPr lang="en-GB" altLang="en-US" smtClean="0"/>
          </a:p>
        </p:txBody>
      </p:sp>
      <p:sp>
        <p:nvSpPr>
          <p:cNvPr id="263171" name="Rectangle 2"/>
          <p:cNvSpPr>
            <a:spLocks noGrp="1" noRot="1" noChangeAspect="1" noChangeArrowheads="1" noTextEdit="1"/>
          </p:cNvSpPr>
          <p:nvPr>
            <p:ph type="sldImg"/>
          </p:nvPr>
        </p:nvSpPr>
        <p:spPr>
          <a:ln/>
        </p:spPr>
      </p:sp>
      <p:sp>
        <p:nvSpPr>
          <p:cNvPr id="263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DF5A77-0FA5-40E3-974F-F322D3996F39}" type="datetimeFigureOut">
              <a:rPr lang="en-GB" smtClean="0"/>
              <a:t>17/11/2013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200055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F5A77-0FA5-40E3-974F-F322D3996F39}" type="datetimeFigureOut">
              <a:rPr lang="en-GB" smtClean="0"/>
              <a:t>17/11/2013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210665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F5A77-0FA5-40E3-974F-F322D3996F39}" type="datetimeFigureOut">
              <a:rPr lang="en-GB" smtClean="0"/>
              <a:t>17/11/2013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315398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F5A77-0FA5-40E3-974F-F322D3996F39}" type="datetimeFigureOut">
              <a:rPr lang="en-GB" smtClean="0"/>
              <a:t>17/11/2013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509366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DF5A77-0FA5-40E3-974F-F322D3996F39}" type="datetimeFigureOut">
              <a:rPr lang="en-GB" smtClean="0"/>
              <a:t>17/11/2013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1224439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DF5A77-0FA5-40E3-974F-F322D3996F39}" type="datetimeFigureOut">
              <a:rPr lang="en-GB" smtClean="0"/>
              <a:t>17/11/2013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3313123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DF5A77-0FA5-40E3-974F-F322D3996F39}" type="datetimeFigureOut">
              <a:rPr lang="en-GB" smtClean="0"/>
              <a:t>17/11/2013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2304988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DF5A77-0FA5-40E3-974F-F322D3996F39}" type="datetimeFigureOut">
              <a:rPr lang="en-GB" smtClean="0"/>
              <a:t>17/11/2013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422073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F5A77-0FA5-40E3-974F-F322D3996F39}" type="datetimeFigureOut">
              <a:rPr lang="en-GB" smtClean="0"/>
              <a:t>17/11/2013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1296056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F5A77-0FA5-40E3-974F-F322D3996F39}" type="datetimeFigureOut">
              <a:rPr lang="en-GB" smtClean="0"/>
              <a:t>17/11/2013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395445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F5A77-0FA5-40E3-974F-F322D3996F39}" type="datetimeFigureOut">
              <a:rPr lang="en-GB" smtClean="0"/>
              <a:t>17/11/2013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105A5-6BE0-4096-B300-8F8F15E47284}" type="slidenum">
              <a:rPr lang="en-GB" smtClean="0"/>
              <a:t>‹#›</a:t>
            </a:fld>
            <a:endParaRPr lang="en-GB"/>
          </a:p>
        </p:txBody>
      </p:sp>
    </p:spTree>
    <p:extLst>
      <p:ext uri="{BB962C8B-B14F-4D97-AF65-F5344CB8AC3E}">
        <p14:creationId xmlns:p14="http://schemas.microsoft.com/office/powerpoint/2010/main" val="2609333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F5A77-0FA5-40E3-974F-F322D3996F39}" type="datetimeFigureOut">
              <a:rPr lang="en-GB" smtClean="0"/>
              <a:t>17/11/2013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105A5-6BE0-4096-B300-8F8F15E47284}" type="slidenum">
              <a:rPr lang="en-GB" smtClean="0"/>
              <a:t>‹#›</a:t>
            </a:fld>
            <a:endParaRPr lang="en-GB"/>
          </a:p>
        </p:txBody>
      </p:sp>
    </p:spTree>
    <p:extLst>
      <p:ext uri="{BB962C8B-B14F-4D97-AF65-F5344CB8AC3E}">
        <p14:creationId xmlns:p14="http://schemas.microsoft.com/office/powerpoint/2010/main" val="2629469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hyperlink" Target="http://www.adventist.or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adventistbiblicalresearch.org/"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5400000" scaled="0"/>
          <a:tileRect/>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57200" y="457200"/>
            <a:ext cx="8382000" cy="2743200"/>
          </a:xfrm>
        </p:spPr>
        <p:txBody>
          <a:bodyPr>
            <a:noAutofit/>
          </a:bodyPr>
          <a:lstStyle/>
          <a:p>
            <a:r>
              <a:rPr lang="en-GB" altLang="en-US" sz="6600" b="1" dirty="0" smtClean="0">
                <a:solidFill>
                  <a:schemeClr val="bg1"/>
                </a:solidFill>
                <a:latin typeface="Monotype Corsiva" pitchFamily="66" charset="0"/>
              </a:rPr>
              <a:t>Seventh-day Adventist Church – North England Conference</a:t>
            </a:r>
          </a:p>
        </p:txBody>
      </p:sp>
      <p:sp>
        <p:nvSpPr>
          <p:cNvPr id="23555" name="Rectangle 3"/>
          <p:cNvSpPr>
            <a:spLocks noGrp="1" noChangeArrowheads="1"/>
          </p:cNvSpPr>
          <p:nvPr>
            <p:ph type="subTitle" idx="1"/>
          </p:nvPr>
        </p:nvSpPr>
        <p:spPr>
          <a:xfrm>
            <a:off x="611560" y="3140968"/>
            <a:ext cx="8077200" cy="3168650"/>
          </a:xfrm>
        </p:spPr>
        <p:txBody>
          <a:bodyPr>
            <a:normAutofit fontScale="55000" lnSpcReduction="20000"/>
          </a:bodyPr>
          <a:lstStyle/>
          <a:p>
            <a:pPr>
              <a:lnSpc>
                <a:spcPct val="130000"/>
              </a:lnSpc>
              <a:defRPr/>
            </a:pPr>
            <a:r>
              <a:rPr lang="en-GB" sz="5700" b="1" dirty="0" smtClean="0">
                <a:solidFill>
                  <a:srgbClr val="00FF00"/>
                </a:solidFill>
                <a:ea typeface="Verdana" pitchFamily="34" charset="0"/>
                <a:cs typeface="Verdana" pitchFamily="34" charset="0"/>
              </a:rPr>
              <a:t>Rebuilding the Walls:</a:t>
            </a:r>
          </a:p>
          <a:p>
            <a:pPr>
              <a:lnSpc>
                <a:spcPct val="130000"/>
              </a:lnSpc>
              <a:defRPr/>
            </a:pPr>
            <a:r>
              <a:rPr lang="en-GB" sz="5700" b="1" dirty="0" smtClean="0">
                <a:solidFill>
                  <a:srgbClr val="00FF00"/>
                </a:solidFill>
                <a:ea typeface="Verdana" pitchFamily="34" charset="0"/>
                <a:cs typeface="Verdana" pitchFamily="34" charset="0"/>
              </a:rPr>
              <a:t>Rebuilding People;</a:t>
            </a:r>
          </a:p>
          <a:p>
            <a:pPr>
              <a:lnSpc>
                <a:spcPct val="130000"/>
              </a:lnSpc>
              <a:defRPr/>
            </a:pPr>
            <a:r>
              <a:rPr lang="en-GB" sz="5700" b="1" dirty="0" smtClean="0">
                <a:solidFill>
                  <a:srgbClr val="00FF00"/>
                </a:solidFill>
                <a:ea typeface="Verdana" pitchFamily="34" charset="0"/>
                <a:cs typeface="Verdana" pitchFamily="34" charset="0"/>
              </a:rPr>
              <a:t>Restoring Relationships;</a:t>
            </a:r>
          </a:p>
          <a:p>
            <a:pPr>
              <a:lnSpc>
                <a:spcPct val="130000"/>
              </a:lnSpc>
              <a:defRPr/>
            </a:pPr>
            <a:r>
              <a:rPr lang="en-GB" sz="5700" b="1" dirty="0" smtClean="0">
                <a:solidFill>
                  <a:srgbClr val="00FF00"/>
                </a:solidFill>
                <a:ea typeface="Verdana" pitchFamily="34" charset="0"/>
                <a:cs typeface="Verdana" pitchFamily="34" charset="0"/>
              </a:rPr>
              <a:t>Inspiring Excellence.</a:t>
            </a:r>
          </a:p>
          <a:p>
            <a:pPr>
              <a:lnSpc>
                <a:spcPct val="130000"/>
              </a:lnSpc>
              <a:defRPr/>
            </a:pPr>
            <a:r>
              <a:rPr lang="en-GB" sz="4400" b="1" i="1" u="sng" dirty="0" smtClean="0">
                <a:ea typeface="Verdana" pitchFamily="34" charset="0"/>
                <a:cs typeface="Verdana" pitchFamily="34" charset="0"/>
              </a:rPr>
              <a:t>(Ephesians 4:1-13)</a:t>
            </a:r>
          </a:p>
        </p:txBody>
      </p:sp>
      <p:sp>
        <p:nvSpPr>
          <p:cNvPr id="4100"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en-US" altLang="en-US" sz="1000" smtClean="0"/>
              <a:t>JULY 13</a:t>
            </a:r>
            <a:endParaRPr lang="en-GB" altLang="en-US" sz="1000" smtClean="0"/>
          </a:p>
        </p:txBody>
      </p:sp>
      <p:sp>
        <p:nvSpPr>
          <p:cNvPr id="410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9D4D460-90F1-4A7D-8A18-3447AEDD878C}" type="slidenum">
              <a:rPr lang="en-GB" altLang="en-US" sz="1000" smtClean="0"/>
              <a:pPr algn="r" eaLnBrk="1" hangingPunct="1">
                <a:spcBef>
                  <a:spcPct val="0"/>
                </a:spcBef>
                <a:buClrTx/>
                <a:buSzTx/>
                <a:buFontTx/>
                <a:buNone/>
              </a:pPr>
              <a:t>1</a:t>
            </a:fld>
            <a:endParaRPr lang="en-GB" altLang="en-US" sz="1000" smtClean="0"/>
          </a:p>
        </p:txBody>
      </p:sp>
      <p:sp>
        <p:nvSpPr>
          <p:cNvPr id="4102" name="Footer Placeholder 7"/>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ctr" eaLnBrk="1" hangingPunct="1">
              <a:spcBef>
                <a:spcPct val="0"/>
              </a:spcBef>
              <a:buClrTx/>
              <a:buSzTx/>
              <a:buFontTx/>
              <a:buNone/>
            </a:pPr>
            <a:r>
              <a:rPr lang="en-GB" altLang="en-US" sz="1000" smtClean="0"/>
              <a:t>FHM</a:t>
            </a:r>
          </a:p>
        </p:txBody>
      </p:sp>
    </p:spTree>
    <p:extLst>
      <p:ext uri="{BB962C8B-B14F-4D97-AF65-F5344CB8AC3E}">
        <p14:creationId xmlns:p14="http://schemas.microsoft.com/office/powerpoint/2010/main" val="942027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F1E1D15-2715-496C-A038-DDDDACFD54AF}" type="slidenum">
              <a:rPr lang="en-GB" altLang="en-US" sz="1000" smtClean="0"/>
              <a:pPr algn="r" eaLnBrk="1" hangingPunct="1">
                <a:spcBef>
                  <a:spcPct val="0"/>
                </a:spcBef>
                <a:buClrTx/>
                <a:buSzTx/>
                <a:buFontTx/>
                <a:buNone/>
              </a:pPr>
              <a:t>10</a:t>
            </a:fld>
            <a:endParaRPr lang="en-GB" altLang="en-US" sz="1000" smtClean="0"/>
          </a:p>
        </p:txBody>
      </p:sp>
      <p:sp>
        <p:nvSpPr>
          <p:cNvPr id="3379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p>
        </p:txBody>
      </p:sp>
      <p:sp>
        <p:nvSpPr>
          <p:cNvPr id="207875" name="Rectangle 3"/>
          <p:cNvSpPr>
            <a:spLocks noGrp="1" noChangeArrowheads="1"/>
          </p:cNvSpPr>
          <p:nvPr>
            <p:ph type="body" idx="1"/>
          </p:nvPr>
        </p:nvSpPr>
        <p:spPr>
          <a:xfrm>
            <a:off x="533400" y="1828800"/>
            <a:ext cx="6343650" cy="4038600"/>
          </a:xfrm>
        </p:spPr>
        <p:txBody>
          <a:bodyPr/>
          <a:lstStyle/>
          <a:p>
            <a:pPr eaLnBrk="1" hangingPunct="1"/>
            <a:r>
              <a:rPr lang="en-GB" altLang="en-US" sz="2700" smtClean="0">
                <a:solidFill>
                  <a:srgbClr val="FF9900"/>
                </a:solidFill>
                <a:latin typeface="Tahoma" pitchFamily="34" charset="0"/>
              </a:rPr>
              <a:t>Time</a:t>
            </a:r>
            <a:r>
              <a:rPr lang="en-GB" altLang="en-US" sz="2700" smtClean="0">
                <a:solidFill>
                  <a:srgbClr val="FF6600"/>
                </a:solidFill>
                <a:latin typeface="Tahoma" pitchFamily="34" charset="0"/>
              </a:rPr>
              <a:t> </a:t>
            </a:r>
            <a:r>
              <a:rPr lang="en-GB" altLang="en-US" sz="2700" i="1" smtClean="0">
                <a:latin typeface="Tahoma" pitchFamily="34" charset="0"/>
              </a:rPr>
              <a:t>(Manage your time)</a:t>
            </a:r>
          </a:p>
          <a:p>
            <a:pPr lvl="1" eaLnBrk="1" hangingPunct="1"/>
            <a:r>
              <a:rPr lang="en-GB" altLang="en-US" sz="2200" smtClean="0">
                <a:latin typeface="Tahoma" pitchFamily="34" charset="0"/>
              </a:rPr>
              <a:t>Upon the right improvement of our time depends our success in acquiring knowledge and mental culture. </a:t>
            </a:r>
            <a:r>
              <a:rPr lang="en-GB" altLang="en-US" sz="2200" smtClean="0">
                <a:solidFill>
                  <a:srgbClr val="FF3300"/>
                </a:solidFill>
                <a:latin typeface="Tahoma" pitchFamily="34" charset="0"/>
              </a:rPr>
              <a:t>EGW, COL, p. 343</a:t>
            </a:r>
          </a:p>
          <a:p>
            <a:pPr lvl="1" eaLnBrk="1" hangingPunct="1"/>
            <a:r>
              <a:rPr lang="en-GB" altLang="en-US" sz="2200" smtClean="0">
                <a:latin typeface="Tahoma" pitchFamily="34" charset="0"/>
              </a:rPr>
              <a:t>A resolute purpose, persistent industry and careful economy of time, will enable men to acquire knowledge and mental discipline which will qualify them for almost any position of influence and usefulness. </a:t>
            </a:r>
            <a:r>
              <a:rPr lang="en-GB" altLang="en-US" sz="2200" smtClean="0">
                <a:solidFill>
                  <a:srgbClr val="FF3300"/>
                </a:solidFill>
                <a:latin typeface="Tahoma" pitchFamily="34" charset="0"/>
              </a:rPr>
              <a:t>EGW, COL, 344</a:t>
            </a:r>
          </a:p>
        </p:txBody>
      </p:sp>
      <p:pic>
        <p:nvPicPr>
          <p:cNvPr id="33797" name="Picture 5" descr="MCj042421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3575" y="2781300"/>
            <a:ext cx="1641475"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87783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07875">
                                            <p:txEl>
                                              <p:pRg st="1" end="1"/>
                                            </p:txEl>
                                          </p:spTgt>
                                        </p:tgtEl>
                                        <p:attrNameLst>
                                          <p:attrName>style.visibility</p:attrName>
                                        </p:attrNameLst>
                                      </p:cBhvr>
                                      <p:to>
                                        <p:strVal val="visible"/>
                                      </p:to>
                                    </p:set>
                                    <p:anim calcmode="lin" valueType="num">
                                      <p:cBhvr additive="base">
                                        <p:cTn id="7" dur="500" fill="hold"/>
                                        <p:tgtEl>
                                          <p:spTgt spid="2078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07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07875">
                                            <p:txEl>
                                              <p:pRg st="2" end="2"/>
                                            </p:txEl>
                                          </p:spTgt>
                                        </p:tgtEl>
                                        <p:attrNameLst>
                                          <p:attrName>style.visibility</p:attrName>
                                        </p:attrNameLst>
                                      </p:cBhvr>
                                      <p:to>
                                        <p:strVal val="visible"/>
                                      </p:to>
                                    </p:set>
                                    <p:anim calcmode="lin" valueType="num">
                                      <p:cBhvr additive="base">
                                        <p:cTn id="13" dur="500" fill="hold"/>
                                        <p:tgtEl>
                                          <p:spTgt spid="2078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078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7690164D-2236-4307-9A44-A114D58488EB}" type="slidenum">
              <a:rPr lang="en-GB" altLang="en-US" sz="1000" smtClean="0"/>
              <a:pPr algn="r" eaLnBrk="1" hangingPunct="1">
                <a:spcBef>
                  <a:spcPct val="0"/>
                </a:spcBef>
                <a:buClrTx/>
                <a:buSzTx/>
                <a:buFontTx/>
                <a:buNone/>
              </a:pPr>
              <a:t>11</a:t>
            </a:fld>
            <a:endParaRPr lang="en-GB" altLang="en-US" sz="1000" smtClean="0"/>
          </a:p>
        </p:txBody>
      </p:sp>
      <p:sp>
        <p:nvSpPr>
          <p:cNvPr id="3481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27331" name="Rectangle 3"/>
          <p:cNvSpPr>
            <a:spLocks noGrp="1" noChangeArrowheads="1"/>
          </p:cNvSpPr>
          <p:nvPr>
            <p:ph type="body" idx="1"/>
          </p:nvPr>
        </p:nvSpPr>
        <p:spPr/>
        <p:txBody>
          <a:bodyPr/>
          <a:lstStyle/>
          <a:p>
            <a:pPr eaLnBrk="1" hangingPunct="1">
              <a:lnSpc>
                <a:spcPct val="110000"/>
              </a:lnSpc>
            </a:pPr>
            <a:r>
              <a:rPr lang="en-GB" altLang="en-US" sz="2700" smtClean="0">
                <a:solidFill>
                  <a:srgbClr val="FF9900"/>
                </a:solidFill>
                <a:latin typeface="Tahoma" pitchFamily="34" charset="0"/>
              </a:rPr>
              <a:t>Study of God’s Word</a:t>
            </a:r>
          </a:p>
          <a:p>
            <a:pPr lvl="1" eaLnBrk="1" hangingPunct="1">
              <a:lnSpc>
                <a:spcPct val="110000"/>
              </a:lnSpc>
            </a:pPr>
            <a:r>
              <a:rPr lang="en-GB" altLang="en-US" sz="2200" smtClean="0">
                <a:latin typeface="Tahoma" pitchFamily="34" charset="0"/>
              </a:rPr>
              <a:t>Those who stand before the people as teachers of truth are to grapple with great themes.  They are not to occupy precious time in talking on trivial subjects. Let them study the Word, and preach the Word. </a:t>
            </a:r>
            <a:r>
              <a:rPr lang="en-GB" altLang="en-US" sz="2000" smtClean="0">
                <a:solidFill>
                  <a:srgbClr val="FF3300"/>
                </a:solidFill>
                <a:latin typeface="Tahoma" pitchFamily="34" charset="0"/>
              </a:rPr>
              <a:t>Ev 151</a:t>
            </a:r>
          </a:p>
          <a:p>
            <a:pPr lvl="1" eaLnBrk="1" hangingPunct="1">
              <a:lnSpc>
                <a:spcPct val="110000"/>
              </a:lnSpc>
              <a:buFont typeface="Wingdings" pitchFamily="2" charset="2"/>
              <a:buNone/>
            </a:pPr>
            <a:endParaRPr lang="en-GB" altLang="en-US" sz="2000" smtClean="0">
              <a:solidFill>
                <a:srgbClr val="FF3300"/>
              </a:solidFill>
              <a:latin typeface="Tahoma" pitchFamily="34" charset="0"/>
            </a:endParaRPr>
          </a:p>
          <a:p>
            <a:pPr lvl="1" eaLnBrk="1" hangingPunct="1">
              <a:lnSpc>
                <a:spcPct val="110000"/>
              </a:lnSpc>
            </a:pPr>
            <a:r>
              <a:rPr lang="en-GB" altLang="en-US" sz="2200" smtClean="0">
                <a:latin typeface="Tahoma" pitchFamily="34" charset="0"/>
              </a:rPr>
              <a:t>It is a sin for those who accept to teach the Word to others to be  themselves neglectful of its study. </a:t>
            </a:r>
            <a:r>
              <a:rPr lang="en-GB" altLang="en-US" sz="2000" smtClean="0">
                <a:solidFill>
                  <a:srgbClr val="FF3300"/>
                </a:solidFill>
                <a:latin typeface="Tahoma" pitchFamily="34" charset="0"/>
              </a:rPr>
              <a:t>GW 249</a:t>
            </a:r>
            <a:endParaRPr lang="en-GB" altLang="en-US" smtClean="0">
              <a:latin typeface="Tahoma" pitchFamily="34" charset="0"/>
            </a:endParaRP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156350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331">
                                            <p:txEl>
                                              <p:pRg st="1" end="1"/>
                                            </p:txEl>
                                          </p:spTgt>
                                        </p:tgtEl>
                                        <p:attrNameLst>
                                          <p:attrName>style.visibility</p:attrName>
                                        </p:attrNameLst>
                                      </p:cBhvr>
                                      <p:to>
                                        <p:strVal val="visible"/>
                                      </p:to>
                                    </p:set>
                                    <p:animEffect transition="in" filter="dissolve">
                                      <p:cBhvr>
                                        <p:cTn id="7" dur="500"/>
                                        <p:tgtEl>
                                          <p:spTgt spid="22733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7331">
                                            <p:txEl>
                                              <p:pRg st="3" end="3"/>
                                            </p:txEl>
                                          </p:spTgt>
                                        </p:tgtEl>
                                        <p:attrNameLst>
                                          <p:attrName>style.visibility</p:attrName>
                                        </p:attrNameLst>
                                      </p:cBhvr>
                                      <p:to>
                                        <p:strVal val="visible"/>
                                      </p:to>
                                    </p:set>
                                    <p:animEffect transition="in" filter="dissolve">
                                      <p:cBhvr>
                                        <p:cTn id="12" dur="500"/>
                                        <p:tgtEl>
                                          <p:spTgt spid="2273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4730B1BF-2EAB-4A6B-A708-62134704A3F1}" type="slidenum">
              <a:rPr lang="en-GB" altLang="en-US" sz="1000" smtClean="0"/>
              <a:pPr algn="r" eaLnBrk="1" hangingPunct="1">
                <a:spcBef>
                  <a:spcPct val="0"/>
                </a:spcBef>
                <a:buClrTx/>
                <a:buSzTx/>
                <a:buFontTx/>
                <a:buNone/>
              </a:pPr>
              <a:t>12</a:t>
            </a:fld>
            <a:endParaRPr lang="en-GB" altLang="en-US" sz="1000" smtClean="0"/>
          </a:p>
        </p:txBody>
      </p:sp>
      <p:sp>
        <p:nvSpPr>
          <p:cNvPr id="3584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31427" name="Rectangle 3"/>
          <p:cNvSpPr>
            <a:spLocks noGrp="1" noChangeArrowheads="1"/>
          </p:cNvSpPr>
          <p:nvPr>
            <p:ph type="body" idx="1"/>
          </p:nvPr>
        </p:nvSpPr>
        <p:spPr/>
        <p:txBody>
          <a:bodyPr/>
          <a:lstStyle/>
          <a:p>
            <a:pPr eaLnBrk="1" hangingPunct="1">
              <a:lnSpc>
                <a:spcPct val="140000"/>
              </a:lnSpc>
            </a:pPr>
            <a:r>
              <a:rPr lang="en-GB" altLang="en-US" sz="2800" dirty="0" smtClean="0">
                <a:solidFill>
                  <a:srgbClr val="FF9900"/>
                </a:solidFill>
                <a:latin typeface="Tahoma" pitchFamily="34" charset="0"/>
              </a:rPr>
              <a:t>Methods of Bible Study</a:t>
            </a:r>
          </a:p>
          <a:p>
            <a:pPr lvl="1" eaLnBrk="1" hangingPunct="1">
              <a:lnSpc>
                <a:spcPct val="140000"/>
              </a:lnSpc>
            </a:pPr>
            <a:r>
              <a:rPr lang="en-GB" altLang="en-US" sz="2400" dirty="0" smtClean="0">
                <a:latin typeface="Tahoma" pitchFamily="34" charset="0"/>
              </a:rPr>
              <a:t>Topical</a:t>
            </a:r>
          </a:p>
          <a:p>
            <a:pPr lvl="1" eaLnBrk="1" hangingPunct="1">
              <a:lnSpc>
                <a:spcPct val="140000"/>
              </a:lnSpc>
            </a:pPr>
            <a:r>
              <a:rPr lang="en-GB" altLang="en-US" sz="2400" dirty="0" smtClean="0">
                <a:latin typeface="Tahoma" pitchFamily="34" charset="0"/>
              </a:rPr>
              <a:t>Book , chapter, section</a:t>
            </a:r>
          </a:p>
          <a:p>
            <a:pPr lvl="1" eaLnBrk="1" hangingPunct="1">
              <a:lnSpc>
                <a:spcPct val="140000"/>
              </a:lnSpc>
            </a:pPr>
            <a:r>
              <a:rPr lang="en-GB" altLang="en-US" sz="2400" dirty="0" smtClean="0">
                <a:latin typeface="Tahoma" pitchFamily="34" charset="0"/>
              </a:rPr>
              <a:t>Whole story, incident</a:t>
            </a:r>
          </a:p>
          <a:p>
            <a:pPr lvl="1" eaLnBrk="1" hangingPunct="1">
              <a:lnSpc>
                <a:spcPct val="140000"/>
              </a:lnSpc>
            </a:pPr>
            <a:r>
              <a:rPr lang="en-GB" altLang="en-US" sz="2400" dirty="0" smtClean="0">
                <a:latin typeface="Tahoma" pitchFamily="34" charset="0"/>
              </a:rPr>
              <a:t>Biographical</a:t>
            </a:r>
          </a:p>
          <a:p>
            <a:pPr lvl="1" eaLnBrk="1" hangingPunct="1">
              <a:lnSpc>
                <a:spcPct val="140000"/>
              </a:lnSpc>
            </a:pPr>
            <a:r>
              <a:rPr lang="en-GB" altLang="en-US" sz="2400" dirty="0" smtClean="0">
                <a:latin typeface="Tahoma" pitchFamily="34" charset="0"/>
              </a:rPr>
              <a:t>Devotional</a:t>
            </a:r>
          </a:p>
        </p:txBody>
      </p:sp>
      <p:pic>
        <p:nvPicPr>
          <p:cNvPr id="35845" name="Picture 7" descr="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825" y="2997200"/>
            <a:ext cx="33686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63487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1427">
                                            <p:txEl>
                                              <p:pRg st="1" end="1"/>
                                            </p:txEl>
                                          </p:spTgt>
                                        </p:tgtEl>
                                        <p:attrNameLst>
                                          <p:attrName>style.visibility</p:attrName>
                                        </p:attrNameLst>
                                      </p:cBhvr>
                                      <p:to>
                                        <p:strVal val="visible"/>
                                      </p:to>
                                    </p:set>
                                    <p:animEffect transition="in" filter="dissolve">
                                      <p:cBhvr>
                                        <p:cTn id="7" dur="500"/>
                                        <p:tgtEl>
                                          <p:spTgt spid="2314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1427">
                                            <p:txEl>
                                              <p:pRg st="2" end="2"/>
                                            </p:txEl>
                                          </p:spTgt>
                                        </p:tgtEl>
                                        <p:attrNameLst>
                                          <p:attrName>style.visibility</p:attrName>
                                        </p:attrNameLst>
                                      </p:cBhvr>
                                      <p:to>
                                        <p:strVal val="visible"/>
                                      </p:to>
                                    </p:set>
                                    <p:animEffect transition="in" filter="dissolve">
                                      <p:cBhvr>
                                        <p:cTn id="12" dur="500"/>
                                        <p:tgtEl>
                                          <p:spTgt spid="23142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1427">
                                            <p:txEl>
                                              <p:pRg st="3" end="3"/>
                                            </p:txEl>
                                          </p:spTgt>
                                        </p:tgtEl>
                                        <p:attrNameLst>
                                          <p:attrName>style.visibility</p:attrName>
                                        </p:attrNameLst>
                                      </p:cBhvr>
                                      <p:to>
                                        <p:strVal val="visible"/>
                                      </p:to>
                                    </p:set>
                                    <p:animEffect transition="in" filter="dissolve">
                                      <p:cBhvr>
                                        <p:cTn id="17" dur="500"/>
                                        <p:tgtEl>
                                          <p:spTgt spid="23142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31427">
                                            <p:txEl>
                                              <p:pRg st="4" end="4"/>
                                            </p:txEl>
                                          </p:spTgt>
                                        </p:tgtEl>
                                        <p:attrNameLst>
                                          <p:attrName>style.visibility</p:attrName>
                                        </p:attrNameLst>
                                      </p:cBhvr>
                                      <p:to>
                                        <p:strVal val="visible"/>
                                      </p:to>
                                    </p:set>
                                    <p:animEffect transition="in" filter="dissolve">
                                      <p:cBhvr>
                                        <p:cTn id="22" dur="500"/>
                                        <p:tgtEl>
                                          <p:spTgt spid="23142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31427">
                                            <p:txEl>
                                              <p:pRg st="5" end="5"/>
                                            </p:txEl>
                                          </p:spTgt>
                                        </p:tgtEl>
                                        <p:attrNameLst>
                                          <p:attrName>style.visibility</p:attrName>
                                        </p:attrNameLst>
                                      </p:cBhvr>
                                      <p:to>
                                        <p:strVal val="visible"/>
                                      </p:to>
                                    </p:set>
                                    <p:animEffect transition="in" filter="dissolve">
                                      <p:cBhvr>
                                        <p:cTn id="27" dur="500"/>
                                        <p:tgtEl>
                                          <p:spTgt spid="2314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04023B55-001D-46D8-9430-F3B4DDB852F4}" type="slidenum">
              <a:rPr lang="en-GB" altLang="en-US" sz="1000" smtClean="0"/>
              <a:pPr algn="r" eaLnBrk="1" hangingPunct="1">
                <a:spcBef>
                  <a:spcPct val="0"/>
                </a:spcBef>
                <a:buClrTx/>
                <a:buSzTx/>
                <a:buFontTx/>
                <a:buNone/>
              </a:pPr>
              <a:t>13</a:t>
            </a:fld>
            <a:endParaRPr lang="en-GB" altLang="en-US" sz="1000" smtClean="0"/>
          </a:p>
        </p:txBody>
      </p:sp>
      <p:sp>
        <p:nvSpPr>
          <p:cNvPr id="3686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33475" name="Rectangle 3"/>
          <p:cNvSpPr>
            <a:spLocks noGrp="1" noChangeArrowheads="1"/>
          </p:cNvSpPr>
          <p:nvPr>
            <p:ph type="body" idx="1"/>
          </p:nvPr>
        </p:nvSpPr>
        <p:spPr/>
        <p:txBody>
          <a:bodyPr/>
          <a:lstStyle/>
          <a:p>
            <a:pPr eaLnBrk="1" hangingPunct="1">
              <a:lnSpc>
                <a:spcPct val="140000"/>
              </a:lnSpc>
            </a:pPr>
            <a:r>
              <a:rPr lang="en-GB" altLang="en-US" sz="2800" dirty="0" smtClean="0">
                <a:solidFill>
                  <a:srgbClr val="FF9900"/>
                </a:solidFill>
                <a:latin typeface="Tahoma" pitchFamily="34" charset="0"/>
              </a:rPr>
              <a:t>Writings of Ellen White</a:t>
            </a:r>
          </a:p>
          <a:p>
            <a:pPr lvl="1" eaLnBrk="1" hangingPunct="1">
              <a:lnSpc>
                <a:spcPct val="140000"/>
              </a:lnSpc>
            </a:pPr>
            <a:r>
              <a:rPr lang="en-GB" altLang="en-US" dirty="0" smtClean="0">
                <a:latin typeface="Tahoma" pitchFamily="34" charset="0"/>
              </a:rPr>
              <a:t>Encounter Reading Guides</a:t>
            </a:r>
          </a:p>
          <a:p>
            <a:pPr lvl="1" eaLnBrk="1" hangingPunct="1">
              <a:lnSpc>
                <a:spcPct val="140000"/>
              </a:lnSpc>
            </a:pPr>
            <a:r>
              <a:rPr lang="en-GB" altLang="en-US" dirty="0" smtClean="0">
                <a:latin typeface="Tahoma" pitchFamily="34" charset="0"/>
              </a:rPr>
              <a:t>Original works</a:t>
            </a:r>
          </a:p>
          <a:p>
            <a:pPr lvl="1" eaLnBrk="1" hangingPunct="1">
              <a:lnSpc>
                <a:spcPct val="140000"/>
              </a:lnSpc>
            </a:pPr>
            <a:r>
              <a:rPr lang="en-GB" altLang="en-US" dirty="0" smtClean="0">
                <a:latin typeface="Tahoma" pitchFamily="34" charset="0"/>
              </a:rPr>
              <a:t>Compilations</a:t>
            </a:r>
          </a:p>
          <a:p>
            <a:pPr lvl="1" eaLnBrk="1" hangingPunct="1">
              <a:lnSpc>
                <a:spcPct val="140000"/>
              </a:lnSpc>
            </a:pPr>
            <a:r>
              <a:rPr lang="en-GB" altLang="en-US" dirty="0" smtClean="0">
                <a:latin typeface="Tahoma" pitchFamily="34" charset="0"/>
              </a:rPr>
              <a:t>Manuscripts</a:t>
            </a:r>
          </a:p>
          <a:p>
            <a:pPr lvl="1" eaLnBrk="1" hangingPunct="1">
              <a:lnSpc>
                <a:spcPct val="140000"/>
              </a:lnSpc>
            </a:pPr>
            <a:r>
              <a:rPr lang="en-GB" altLang="en-US" dirty="0" smtClean="0">
                <a:latin typeface="Tahoma" pitchFamily="34" charset="0"/>
              </a:rPr>
              <a:t>Cautions</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24985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33475">
                                            <p:txEl>
                                              <p:pRg st="1" end="1"/>
                                            </p:txEl>
                                          </p:spTgt>
                                        </p:tgtEl>
                                        <p:attrNameLst>
                                          <p:attrName>style.visibility</p:attrName>
                                        </p:attrNameLst>
                                      </p:cBhvr>
                                      <p:to>
                                        <p:strVal val="visible"/>
                                      </p:to>
                                    </p:set>
                                    <p:anim calcmode="lin" valueType="num">
                                      <p:cBhvr additive="base">
                                        <p:cTn id="7" dur="500" fill="hold"/>
                                        <p:tgtEl>
                                          <p:spTgt spid="233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34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33475">
                                            <p:txEl>
                                              <p:pRg st="2" end="2"/>
                                            </p:txEl>
                                          </p:spTgt>
                                        </p:tgtEl>
                                        <p:attrNameLst>
                                          <p:attrName>style.visibility</p:attrName>
                                        </p:attrNameLst>
                                      </p:cBhvr>
                                      <p:to>
                                        <p:strVal val="visible"/>
                                      </p:to>
                                    </p:set>
                                    <p:anim calcmode="lin" valueType="num">
                                      <p:cBhvr additive="base">
                                        <p:cTn id="13" dur="500" fill="hold"/>
                                        <p:tgtEl>
                                          <p:spTgt spid="233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34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33475">
                                            <p:txEl>
                                              <p:pRg st="3" end="3"/>
                                            </p:txEl>
                                          </p:spTgt>
                                        </p:tgtEl>
                                        <p:attrNameLst>
                                          <p:attrName>style.visibility</p:attrName>
                                        </p:attrNameLst>
                                      </p:cBhvr>
                                      <p:to>
                                        <p:strVal val="visible"/>
                                      </p:to>
                                    </p:set>
                                    <p:anim calcmode="lin" valueType="num">
                                      <p:cBhvr additive="base">
                                        <p:cTn id="19" dur="500" fill="hold"/>
                                        <p:tgtEl>
                                          <p:spTgt spid="233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34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33475">
                                            <p:txEl>
                                              <p:pRg st="4" end="4"/>
                                            </p:txEl>
                                          </p:spTgt>
                                        </p:tgtEl>
                                        <p:attrNameLst>
                                          <p:attrName>style.visibility</p:attrName>
                                        </p:attrNameLst>
                                      </p:cBhvr>
                                      <p:to>
                                        <p:strVal val="visible"/>
                                      </p:to>
                                    </p:set>
                                    <p:anim calcmode="lin" valueType="num">
                                      <p:cBhvr additive="base">
                                        <p:cTn id="25" dur="500" fill="hold"/>
                                        <p:tgtEl>
                                          <p:spTgt spid="233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34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33475">
                                            <p:txEl>
                                              <p:pRg st="5" end="5"/>
                                            </p:txEl>
                                          </p:spTgt>
                                        </p:tgtEl>
                                        <p:attrNameLst>
                                          <p:attrName>style.visibility</p:attrName>
                                        </p:attrNameLst>
                                      </p:cBhvr>
                                      <p:to>
                                        <p:strVal val="visible"/>
                                      </p:to>
                                    </p:set>
                                    <p:anim calcmode="lin" valueType="num">
                                      <p:cBhvr additive="base">
                                        <p:cTn id="31" dur="500" fill="hold"/>
                                        <p:tgtEl>
                                          <p:spTgt spid="233475">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34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14118C27-ADE9-4ABE-ABC8-3E82A6B68C89}" type="slidenum">
              <a:rPr lang="en-GB" altLang="en-US" sz="1000" smtClean="0"/>
              <a:pPr algn="r" eaLnBrk="1" hangingPunct="1">
                <a:spcBef>
                  <a:spcPct val="0"/>
                </a:spcBef>
                <a:buClrTx/>
                <a:buSzTx/>
                <a:buFontTx/>
                <a:buNone/>
              </a:pPr>
              <a:t>14</a:t>
            </a:fld>
            <a:endParaRPr lang="en-GB" altLang="en-US" sz="1000" smtClean="0"/>
          </a:p>
        </p:txBody>
      </p:sp>
      <p:sp>
        <p:nvSpPr>
          <p:cNvPr id="3789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35523" name="Rectangle 3"/>
          <p:cNvSpPr>
            <a:spLocks noGrp="1" noChangeArrowheads="1"/>
          </p:cNvSpPr>
          <p:nvPr>
            <p:ph type="body" idx="1"/>
          </p:nvPr>
        </p:nvSpPr>
        <p:spPr/>
        <p:txBody>
          <a:bodyPr/>
          <a:lstStyle/>
          <a:p>
            <a:pPr eaLnBrk="1" hangingPunct="1">
              <a:lnSpc>
                <a:spcPct val="110000"/>
              </a:lnSpc>
            </a:pPr>
            <a:r>
              <a:rPr lang="en-GB" altLang="en-US" sz="2800" dirty="0" smtClean="0">
                <a:solidFill>
                  <a:srgbClr val="FF9900"/>
                </a:solidFill>
                <a:latin typeface="Tahoma" pitchFamily="34" charset="0"/>
              </a:rPr>
              <a:t>Wide General Reading</a:t>
            </a:r>
          </a:p>
          <a:p>
            <a:pPr lvl="1" eaLnBrk="1" hangingPunct="1">
              <a:lnSpc>
                <a:spcPct val="110000"/>
              </a:lnSpc>
            </a:pPr>
            <a:r>
              <a:rPr lang="en-GB" altLang="en-US" sz="2300" dirty="0" smtClean="0">
                <a:latin typeface="Tahoma" pitchFamily="34" charset="0"/>
              </a:rPr>
              <a:t>Theological </a:t>
            </a:r>
          </a:p>
          <a:p>
            <a:pPr lvl="1" eaLnBrk="1" hangingPunct="1">
              <a:lnSpc>
                <a:spcPct val="110000"/>
              </a:lnSpc>
            </a:pPr>
            <a:r>
              <a:rPr lang="en-GB" altLang="en-US" sz="2300" dirty="0" smtClean="0">
                <a:latin typeface="Tahoma" pitchFamily="34" charset="0"/>
              </a:rPr>
              <a:t>Devotional</a:t>
            </a:r>
          </a:p>
          <a:p>
            <a:pPr lvl="1" eaLnBrk="1" hangingPunct="1">
              <a:lnSpc>
                <a:spcPct val="110000"/>
              </a:lnSpc>
            </a:pPr>
            <a:r>
              <a:rPr lang="en-GB" altLang="en-US" sz="2300" dirty="0" smtClean="0">
                <a:latin typeface="Tahoma" pitchFamily="34" charset="0"/>
              </a:rPr>
              <a:t>Biographical</a:t>
            </a:r>
          </a:p>
          <a:p>
            <a:pPr lvl="1" eaLnBrk="1" hangingPunct="1">
              <a:lnSpc>
                <a:spcPct val="110000"/>
              </a:lnSpc>
            </a:pPr>
            <a:r>
              <a:rPr lang="en-GB" altLang="en-US" sz="2300" dirty="0" smtClean="0">
                <a:latin typeface="Tahoma" pitchFamily="34" charset="0"/>
              </a:rPr>
              <a:t>General knowledge </a:t>
            </a:r>
          </a:p>
          <a:p>
            <a:pPr lvl="1" eaLnBrk="1" hangingPunct="1">
              <a:lnSpc>
                <a:spcPct val="110000"/>
              </a:lnSpc>
            </a:pPr>
            <a:r>
              <a:rPr lang="en-GB" altLang="en-US" sz="2300" dirty="0" smtClean="0">
                <a:latin typeface="Tahoma" pitchFamily="34" charset="0"/>
              </a:rPr>
              <a:t>Journals - </a:t>
            </a:r>
          </a:p>
          <a:p>
            <a:pPr lvl="1" eaLnBrk="1" hangingPunct="1">
              <a:lnSpc>
                <a:spcPct val="110000"/>
              </a:lnSpc>
            </a:pPr>
            <a:r>
              <a:rPr lang="en-GB" altLang="en-US" sz="2300" dirty="0" smtClean="0">
                <a:latin typeface="Tahoma" pitchFamily="34" charset="0"/>
              </a:rPr>
              <a:t>Newspapers </a:t>
            </a:r>
          </a:p>
          <a:p>
            <a:pPr lvl="1" eaLnBrk="1" hangingPunct="1">
              <a:lnSpc>
                <a:spcPct val="110000"/>
              </a:lnSpc>
            </a:pPr>
            <a:r>
              <a:rPr lang="en-GB" altLang="en-US" sz="2300" dirty="0" smtClean="0">
                <a:latin typeface="Tahoma" pitchFamily="34" charset="0"/>
              </a:rPr>
              <a:t>Denominational literature</a:t>
            </a:r>
          </a:p>
        </p:txBody>
      </p:sp>
      <p:pic>
        <p:nvPicPr>
          <p:cNvPr id="37893" name="Picture 7" descr="MPj030581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3429000"/>
            <a:ext cx="2735263" cy="241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125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35523">
                                            <p:txEl>
                                              <p:pRg st="1" end="1"/>
                                            </p:txEl>
                                          </p:spTgt>
                                        </p:tgtEl>
                                        <p:attrNameLst>
                                          <p:attrName>style.visibility</p:attrName>
                                        </p:attrNameLst>
                                      </p:cBhvr>
                                      <p:to>
                                        <p:strVal val="visible"/>
                                      </p:to>
                                    </p:set>
                                    <p:anim calcmode="lin" valueType="num">
                                      <p:cBhvr additive="base">
                                        <p:cTn id="7" dur="500" fill="hold"/>
                                        <p:tgtEl>
                                          <p:spTgt spid="23552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35523">
                                            <p:txEl>
                                              <p:pRg st="2" end="2"/>
                                            </p:txEl>
                                          </p:spTgt>
                                        </p:tgtEl>
                                        <p:attrNameLst>
                                          <p:attrName>style.visibility</p:attrName>
                                        </p:attrNameLst>
                                      </p:cBhvr>
                                      <p:to>
                                        <p:strVal val="visible"/>
                                      </p:to>
                                    </p:set>
                                    <p:anim calcmode="lin" valueType="num">
                                      <p:cBhvr additive="base">
                                        <p:cTn id="13" dur="500" fill="hold"/>
                                        <p:tgtEl>
                                          <p:spTgt spid="23552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35523">
                                            <p:txEl>
                                              <p:pRg st="3" end="3"/>
                                            </p:txEl>
                                          </p:spTgt>
                                        </p:tgtEl>
                                        <p:attrNameLst>
                                          <p:attrName>style.visibility</p:attrName>
                                        </p:attrNameLst>
                                      </p:cBhvr>
                                      <p:to>
                                        <p:strVal val="visible"/>
                                      </p:to>
                                    </p:set>
                                    <p:anim calcmode="lin" valueType="num">
                                      <p:cBhvr additive="base">
                                        <p:cTn id="19" dur="500" fill="hold"/>
                                        <p:tgtEl>
                                          <p:spTgt spid="23552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35523">
                                            <p:txEl>
                                              <p:pRg st="4" end="4"/>
                                            </p:txEl>
                                          </p:spTgt>
                                        </p:tgtEl>
                                        <p:attrNameLst>
                                          <p:attrName>style.visibility</p:attrName>
                                        </p:attrNameLst>
                                      </p:cBhvr>
                                      <p:to>
                                        <p:strVal val="visible"/>
                                      </p:to>
                                    </p:set>
                                    <p:anim calcmode="lin" valueType="num">
                                      <p:cBhvr additive="base">
                                        <p:cTn id="25" dur="500" fill="hold"/>
                                        <p:tgtEl>
                                          <p:spTgt spid="23552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35523">
                                            <p:txEl>
                                              <p:pRg st="5" end="5"/>
                                            </p:txEl>
                                          </p:spTgt>
                                        </p:tgtEl>
                                        <p:attrNameLst>
                                          <p:attrName>style.visibility</p:attrName>
                                        </p:attrNameLst>
                                      </p:cBhvr>
                                      <p:to>
                                        <p:strVal val="visible"/>
                                      </p:to>
                                    </p:set>
                                    <p:anim calcmode="lin" valueType="num">
                                      <p:cBhvr additive="base">
                                        <p:cTn id="31" dur="500" fill="hold"/>
                                        <p:tgtEl>
                                          <p:spTgt spid="23552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55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235523">
                                            <p:txEl>
                                              <p:pRg st="6" end="6"/>
                                            </p:txEl>
                                          </p:spTgt>
                                        </p:tgtEl>
                                        <p:attrNameLst>
                                          <p:attrName>style.visibility</p:attrName>
                                        </p:attrNameLst>
                                      </p:cBhvr>
                                      <p:to>
                                        <p:strVal val="visible"/>
                                      </p:to>
                                    </p:set>
                                    <p:anim calcmode="lin" valueType="num">
                                      <p:cBhvr additive="base">
                                        <p:cTn id="37" dur="500" fill="hold"/>
                                        <p:tgtEl>
                                          <p:spTgt spid="23552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55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235523">
                                            <p:txEl>
                                              <p:pRg st="7" end="7"/>
                                            </p:txEl>
                                          </p:spTgt>
                                        </p:tgtEl>
                                        <p:attrNameLst>
                                          <p:attrName>style.visibility</p:attrName>
                                        </p:attrNameLst>
                                      </p:cBhvr>
                                      <p:to>
                                        <p:strVal val="visible"/>
                                      </p:to>
                                    </p:set>
                                    <p:anim calcmode="lin" valueType="num">
                                      <p:cBhvr additive="base">
                                        <p:cTn id="43" dur="500" fill="hold"/>
                                        <p:tgtEl>
                                          <p:spTgt spid="235523">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355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5C5FB3B4-F1FB-4D1E-8905-69B8BD14B3DE}" type="slidenum">
              <a:rPr lang="en-GB" altLang="en-US" sz="1000" smtClean="0"/>
              <a:pPr algn="r" eaLnBrk="1" hangingPunct="1">
                <a:spcBef>
                  <a:spcPct val="0"/>
                </a:spcBef>
                <a:buClrTx/>
                <a:buSzTx/>
                <a:buFontTx/>
                <a:buNone/>
              </a:pPr>
              <a:t>15</a:t>
            </a:fld>
            <a:endParaRPr lang="en-GB" altLang="en-US" sz="1000" smtClean="0"/>
          </a:p>
        </p:txBody>
      </p:sp>
      <p:sp>
        <p:nvSpPr>
          <p:cNvPr id="3891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37571" name="Rectangle 3"/>
          <p:cNvSpPr>
            <a:spLocks noGrp="1" noChangeArrowheads="1"/>
          </p:cNvSpPr>
          <p:nvPr>
            <p:ph type="body" idx="1"/>
          </p:nvPr>
        </p:nvSpPr>
        <p:spPr/>
        <p:txBody>
          <a:bodyPr/>
          <a:lstStyle/>
          <a:p>
            <a:pPr eaLnBrk="1" hangingPunct="1">
              <a:lnSpc>
                <a:spcPct val="120000"/>
              </a:lnSpc>
            </a:pPr>
            <a:r>
              <a:rPr lang="en-GB" altLang="en-US" sz="2800" dirty="0" smtClean="0">
                <a:solidFill>
                  <a:srgbClr val="FF9900"/>
                </a:solidFill>
                <a:latin typeface="Tahoma" pitchFamily="34" charset="0"/>
              </a:rPr>
              <a:t>Develop a Filing System</a:t>
            </a:r>
          </a:p>
          <a:p>
            <a:pPr lvl="1" eaLnBrk="1" hangingPunct="1">
              <a:lnSpc>
                <a:spcPct val="120000"/>
              </a:lnSpc>
            </a:pPr>
            <a:r>
              <a:rPr lang="en-GB" altLang="en-US" sz="2300" dirty="0" smtClean="0">
                <a:latin typeface="Tahoma" pitchFamily="34" charset="0"/>
              </a:rPr>
              <a:t>Filing cabinet</a:t>
            </a:r>
          </a:p>
          <a:p>
            <a:pPr lvl="1" eaLnBrk="1" hangingPunct="1">
              <a:lnSpc>
                <a:spcPct val="120000"/>
              </a:lnSpc>
            </a:pPr>
            <a:r>
              <a:rPr lang="en-GB" altLang="en-US" sz="2300" dirty="0" smtClean="0">
                <a:latin typeface="Tahoma" pitchFamily="34" charset="0"/>
              </a:rPr>
              <a:t>Concertina folder</a:t>
            </a:r>
          </a:p>
          <a:p>
            <a:pPr lvl="1" eaLnBrk="1" hangingPunct="1">
              <a:lnSpc>
                <a:spcPct val="120000"/>
              </a:lnSpc>
            </a:pPr>
            <a:r>
              <a:rPr lang="en-GB" altLang="en-US" sz="2300" dirty="0" smtClean="0">
                <a:latin typeface="Tahoma" pitchFamily="34" charset="0"/>
              </a:rPr>
              <a:t>Used envelopes</a:t>
            </a:r>
          </a:p>
          <a:p>
            <a:pPr lvl="1" eaLnBrk="1" hangingPunct="1">
              <a:lnSpc>
                <a:spcPct val="120000"/>
              </a:lnSpc>
            </a:pPr>
            <a:r>
              <a:rPr lang="en-GB" altLang="en-US" sz="2300" dirty="0" smtClean="0">
                <a:latin typeface="Tahoma" pitchFamily="34" charset="0"/>
              </a:rPr>
              <a:t>Computer</a:t>
            </a:r>
          </a:p>
          <a:p>
            <a:pPr lvl="1" eaLnBrk="1" hangingPunct="1">
              <a:lnSpc>
                <a:spcPct val="120000"/>
              </a:lnSpc>
            </a:pPr>
            <a:r>
              <a:rPr lang="en-GB" altLang="en-US" sz="2300" dirty="0" smtClean="0">
                <a:latin typeface="Tahoma" pitchFamily="34" charset="0"/>
              </a:rPr>
              <a:t>Folders and pockets</a:t>
            </a:r>
          </a:p>
          <a:p>
            <a:pPr lvl="1" eaLnBrk="1" hangingPunct="1">
              <a:lnSpc>
                <a:spcPct val="120000"/>
              </a:lnSpc>
            </a:pPr>
            <a:r>
              <a:rPr lang="en-GB" altLang="en-US" sz="2300" dirty="0" smtClean="0">
                <a:latin typeface="Tahoma" pitchFamily="34" charset="0"/>
              </a:rPr>
              <a:t>Etc…</a:t>
            </a:r>
          </a:p>
        </p:txBody>
      </p:sp>
      <p:pic>
        <p:nvPicPr>
          <p:cNvPr id="38917" name="Picture 4" descr="MCj039840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5963" y="2060575"/>
            <a:ext cx="2198687"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30331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37571">
                                            <p:txEl>
                                              <p:pRg st="1" end="1"/>
                                            </p:txEl>
                                          </p:spTgt>
                                        </p:tgtEl>
                                        <p:attrNameLst>
                                          <p:attrName>style.visibility</p:attrName>
                                        </p:attrNameLst>
                                      </p:cBhvr>
                                      <p:to>
                                        <p:strVal val="visible"/>
                                      </p:to>
                                    </p:set>
                                    <p:anim calcmode="lin" valueType="num">
                                      <p:cBhvr additive="base">
                                        <p:cTn id="7" dur="500" fill="hold"/>
                                        <p:tgtEl>
                                          <p:spTgt spid="237571">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7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37571">
                                            <p:txEl>
                                              <p:pRg st="2" end="2"/>
                                            </p:txEl>
                                          </p:spTgt>
                                        </p:tgtEl>
                                        <p:attrNameLst>
                                          <p:attrName>style.visibility</p:attrName>
                                        </p:attrNameLst>
                                      </p:cBhvr>
                                      <p:to>
                                        <p:strVal val="visible"/>
                                      </p:to>
                                    </p:set>
                                    <p:anim calcmode="lin" valueType="num">
                                      <p:cBhvr additive="base">
                                        <p:cTn id="13" dur="500" fill="hold"/>
                                        <p:tgtEl>
                                          <p:spTgt spid="23757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7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37571">
                                            <p:txEl>
                                              <p:pRg st="3" end="3"/>
                                            </p:txEl>
                                          </p:spTgt>
                                        </p:tgtEl>
                                        <p:attrNameLst>
                                          <p:attrName>style.visibility</p:attrName>
                                        </p:attrNameLst>
                                      </p:cBhvr>
                                      <p:to>
                                        <p:strVal val="visible"/>
                                      </p:to>
                                    </p:set>
                                    <p:anim calcmode="lin" valueType="num">
                                      <p:cBhvr additive="base">
                                        <p:cTn id="19" dur="500" fill="hold"/>
                                        <p:tgtEl>
                                          <p:spTgt spid="23757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7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37571">
                                            <p:txEl>
                                              <p:pRg st="4" end="4"/>
                                            </p:txEl>
                                          </p:spTgt>
                                        </p:tgtEl>
                                        <p:attrNameLst>
                                          <p:attrName>style.visibility</p:attrName>
                                        </p:attrNameLst>
                                      </p:cBhvr>
                                      <p:to>
                                        <p:strVal val="visible"/>
                                      </p:to>
                                    </p:set>
                                    <p:anim calcmode="lin" valueType="num">
                                      <p:cBhvr additive="base">
                                        <p:cTn id="25" dur="500" fill="hold"/>
                                        <p:tgtEl>
                                          <p:spTgt spid="237571">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75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37571">
                                            <p:txEl>
                                              <p:pRg st="5" end="5"/>
                                            </p:txEl>
                                          </p:spTgt>
                                        </p:tgtEl>
                                        <p:attrNameLst>
                                          <p:attrName>style.visibility</p:attrName>
                                        </p:attrNameLst>
                                      </p:cBhvr>
                                      <p:to>
                                        <p:strVal val="visible"/>
                                      </p:to>
                                    </p:set>
                                    <p:anim calcmode="lin" valueType="num">
                                      <p:cBhvr additive="base">
                                        <p:cTn id="31" dur="500" fill="hold"/>
                                        <p:tgtEl>
                                          <p:spTgt spid="237571">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75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237571">
                                            <p:txEl>
                                              <p:pRg st="6" end="6"/>
                                            </p:txEl>
                                          </p:spTgt>
                                        </p:tgtEl>
                                        <p:attrNameLst>
                                          <p:attrName>style.visibility</p:attrName>
                                        </p:attrNameLst>
                                      </p:cBhvr>
                                      <p:to>
                                        <p:strVal val="visible"/>
                                      </p:to>
                                    </p:set>
                                    <p:anim calcmode="lin" valueType="num">
                                      <p:cBhvr additive="base">
                                        <p:cTn id="37" dur="500" fill="hold"/>
                                        <p:tgtEl>
                                          <p:spTgt spid="237571">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75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DB0148C-4E2D-454B-83FF-FCAAFF708F43}" type="slidenum">
              <a:rPr lang="en-GB" altLang="en-US" sz="1000" smtClean="0"/>
              <a:pPr algn="r" eaLnBrk="1" hangingPunct="1">
                <a:spcBef>
                  <a:spcPct val="0"/>
                </a:spcBef>
                <a:buClrTx/>
                <a:buSzTx/>
                <a:buFontTx/>
                <a:buNone/>
              </a:pPr>
              <a:t>16</a:t>
            </a:fld>
            <a:endParaRPr lang="en-GB" altLang="en-US" sz="1000" smtClean="0"/>
          </a:p>
        </p:txBody>
      </p:sp>
      <p:sp>
        <p:nvSpPr>
          <p:cNvPr id="3993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mtClean="0">
                <a:solidFill>
                  <a:srgbClr val="FFFF00"/>
                </a:solidFill>
                <a:latin typeface="Tahoma" pitchFamily="34" charset="0"/>
              </a:rPr>
              <a:t>Personal Preparation </a:t>
            </a:r>
            <a:br>
              <a:rPr lang="en-GB" altLang="en-US" smtClean="0">
                <a:solidFill>
                  <a:srgbClr val="FFFF00"/>
                </a:solidFill>
                <a:latin typeface="Tahoma" pitchFamily="34" charset="0"/>
              </a:rPr>
            </a:br>
            <a:r>
              <a:rPr lang="en-GB" altLang="en-US" sz="2800" i="1" smtClean="0">
                <a:solidFill>
                  <a:srgbClr val="FFFF00"/>
                </a:solidFill>
                <a:latin typeface="Tahoma" pitchFamily="34" charset="0"/>
              </a:rPr>
              <a:t>(Stickland,15-20)</a:t>
            </a:r>
            <a:endParaRPr lang="en-US" altLang="en-US" sz="2800" i="1" smtClean="0">
              <a:solidFill>
                <a:srgbClr val="FFFF00"/>
              </a:solidFill>
              <a:latin typeface="Tahoma" pitchFamily="34" charset="0"/>
            </a:endParaRPr>
          </a:p>
        </p:txBody>
      </p:sp>
      <p:sp>
        <p:nvSpPr>
          <p:cNvPr id="239619" name="Rectangle 3"/>
          <p:cNvSpPr>
            <a:spLocks noGrp="1" noChangeArrowheads="1"/>
          </p:cNvSpPr>
          <p:nvPr>
            <p:ph type="body" idx="1"/>
          </p:nvPr>
        </p:nvSpPr>
        <p:spPr>
          <a:xfrm>
            <a:off x="533400" y="1828800"/>
            <a:ext cx="7351713" cy="4038600"/>
          </a:xfrm>
        </p:spPr>
        <p:txBody>
          <a:bodyPr/>
          <a:lstStyle/>
          <a:p>
            <a:pPr eaLnBrk="1" hangingPunct="1">
              <a:lnSpc>
                <a:spcPct val="140000"/>
              </a:lnSpc>
            </a:pPr>
            <a:r>
              <a:rPr lang="en-GB" altLang="en-US" sz="2800" b="1" dirty="0" smtClean="0">
                <a:solidFill>
                  <a:srgbClr val="FF9900"/>
                </a:solidFill>
                <a:latin typeface="Tahoma" pitchFamily="34" charset="0"/>
              </a:rPr>
              <a:t>Cultivate the habit of Making Notes</a:t>
            </a:r>
          </a:p>
          <a:p>
            <a:pPr lvl="1" eaLnBrk="1" hangingPunct="1">
              <a:lnSpc>
                <a:spcPct val="140000"/>
              </a:lnSpc>
            </a:pPr>
            <a:r>
              <a:rPr lang="en-GB" altLang="en-US" sz="2400" b="1" dirty="0" smtClean="0">
                <a:solidFill>
                  <a:srgbClr val="FF9900"/>
                </a:solidFill>
                <a:latin typeface="Tahoma" pitchFamily="34" charset="0"/>
              </a:rPr>
              <a:t>Of:</a:t>
            </a:r>
            <a:r>
              <a:rPr lang="en-GB" altLang="en-US" sz="2400" dirty="0" smtClean="0">
                <a:latin typeface="Tahoma" pitchFamily="34" charset="0"/>
              </a:rPr>
              <a:t> Thoughts, ideas, suggestions, observations, stories, </a:t>
            </a:r>
            <a:r>
              <a:rPr lang="en-GB" altLang="en-US" sz="2400" dirty="0" err="1">
                <a:latin typeface="Tahoma" pitchFamily="34" charset="0"/>
              </a:rPr>
              <a:t>e</a:t>
            </a:r>
            <a:r>
              <a:rPr lang="en-GB" altLang="en-US" sz="2400" dirty="0" err="1" smtClean="0">
                <a:latin typeface="Tahoma" pitchFamily="34" charset="0"/>
              </a:rPr>
              <a:t>tc</a:t>
            </a:r>
            <a:endParaRPr lang="en-GB" altLang="en-US" sz="2400" dirty="0" smtClean="0">
              <a:latin typeface="Tahoma" pitchFamily="34" charset="0"/>
            </a:endParaRPr>
          </a:p>
          <a:p>
            <a:pPr lvl="1" eaLnBrk="1" hangingPunct="1">
              <a:lnSpc>
                <a:spcPct val="140000"/>
              </a:lnSpc>
              <a:buFont typeface="Wingdings" pitchFamily="2" charset="2"/>
              <a:buNone/>
            </a:pPr>
            <a:endParaRPr lang="en-GB" altLang="en-US" sz="2400" dirty="0" smtClean="0">
              <a:latin typeface="Tahoma" pitchFamily="34" charset="0"/>
            </a:endParaRPr>
          </a:p>
          <a:p>
            <a:pPr lvl="1" eaLnBrk="1" hangingPunct="1">
              <a:lnSpc>
                <a:spcPct val="140000"/>
              </a:lnSpc>
            </a:pPr>
            <a:r>
              <a:rPr lang="en-GB" altLang="en-US" sz="2400" b="1" dirty="0" smtClean="0">
                <a:solidFill>
                  <a:srgbClr val="FF9900"/>
                </a:solidFill>
                <a:latin typeface="Tahoma" pitchFamily="34" charset="0"/>
              </a:rPr>
              <a:t>From:</a:t>
            </a:r>
            <a:r>
              <a:rPr lang="en-GB" altLang="en-US" sz="2400" dirty="0" smtClean="0">
                <a:latin typeface="Tahoma" pitchFamily="34" charset="0"/>
              </a:rPr>
              <a:t> Reading, working, conversations, Listening to others preaching, nature, sports, etc…</a:t>
            </a:r>
          </a:p>
        </p:txBody>
      </p:sp>
      <p:pic>
        <p:nvPicPr>
          <p:cNvPr id="39941" name="Picture 4" descr="MCj043266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2420938"/>
            <a:ext cx="2376487"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23644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9619">
                                            <p:txEl>
                                              <p:pRg st="1" end="1"/>
                                            </p:txEl>
                                          </p:spTgt>
                                        </p:tgtEl>
                                        <p:attrNameLst>
                                          <p:attrName>style.visibility</p:attrName>
                                        </p:attrNameLst>
                                      </p:cBhvr>
                                      <p:to>
                                        <p:strVal val="visible"/>
                                      </p:to>
                                    </p:set>
                                    <p:animEffect transition="in" filter="dissolve">
                                      <p:cBhvr>
                                        <p:cTn id="7" dur="500"/>
                                        <p:tgtEl>
                                          <p:spTgt spid="23961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9619">
                                            <p:txEl>
                                              <p:pRg st="3" end="3"/>
                                            </p:txEl>
                                          </p:spTgt>
                                        </p:tgtEl>
                                        <p:attrNameLst>
                                          <p:attrName>style.visibility</p:attrName>
                                        </p:attrNameLst>
                                      </p:cBhvr>
                                      <p:to>
                                        <p:strVal val="visible"/>
                                      </p:to>
                                    </p:set>
                                    <p:animEffect transition="in" filter="dissolve">
                                      <p:cBhvr>
                                        <p:cTn id="12" dur="500"/>
                                        <p:tgtEl>
                                          <p:spTgt spid="2396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22AE3A60-A0B4-4A35-AB12-FE1CADFABAB4}" type="slidenum">
              <a:rPr lang="en-GB" altLang="en-US" sz="1000" smtClean="0"/>
              <a:pPr algn="r" eaLnBrk="1" hangingPunct="1">
                <a:spcBef>
                  <a:spcPct val="0"/>
                </a:spcBef>
                <a:buClrTx/>
                <a:buSzTx/>
                <a:buFontTx/>
                <a:buNone/>
              </a:pPr>
              <a:t>17</a:t>
            </a:fld>
            <a:endParaRPr lang="en-GB" altLang="en-US" sz="1000" smtClean="0"/>
          </a:p>
        </p:txBody>
      </p:sp>
      <p:sp>
        <p:nvSpPr>
          <p:cNvPr id="4096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Personal Preparation</a:t>
            </a:r>
            <a:endParaRPr lang="en-US" altLang="en-US" sz="2800" i="1" smtClean="0">
              <a:solidFill>
                <a:srgbClr val="FFFF00"/>
              </a:solidFill>
              <a:latin typeface="Tahoma" pitchFamily="34" charset="0"/>
            </a:endParaRPr>
          </a:p>
        </p:txBody>
      </p:sp>
      <p:sp>
        <p:nvSpPr>
          <p:cNvPr id="301059" name="Rectangle 3"/>
          <p:cNvSpPr>
            <a:spLocks noGrp="1" noChangeArrowheads="1"/>
          </p:cNvSpPr>
          <p:nvPr>
            <p:ph type="body" idx="1"/>
          </p:nvPr>
        </p:nvSpPr>
        <p:spPr/>
        <p:txBody>
          <a:bodyPr/>
          <a:lstStyle/>
          <a:p>
            <a:pPr eaLnBrk="1" hangingPunct="1">
              <a:lnSpc>
                <a:spcPct val="80000"/>
              </a:lnSpc>
            </a:pPr>
            <a:r>
              <a:rPr lang="en-GB" altLang="en-US" sz="2800" smtClean="0">
                <a:solidFill>
                  <a:srgbClr val="FF9900"/>
                </a:solidFill>
                <a:latin typeface="Tahoma" pitchFamily="34" charset="0"/>
              </a:rPr>
              <a:t>Voice Culture</a:t>
            </a:r>
          </a:p>
          <a:p>
            <a:pPr algn="ctr" eaLnBrk="1" hangingPunct="1">
              <a:lnSpc>
                <a:spcPct val="80000"/>
              </a:lnSpc>
              <a:buFont typeface="Wingdings" pitchFamily="2" charset="2"/>
              <a:buNone/>
            </a:pPr>
            <a:r>
              <a:rPr lang="en-GB" altLang="en-US" sz="2800" smtClean="0"/>
              <a:t>	“In reading the Bible, in engaging in prayer, in bearing testimony in meeting, how necessary is clear, distinct utterance! And how much is lost in family worship when the one offering prayer bows the face down and speaks in a low, feeble voice! But as soon as family worship is over, those who could not speak loud enough to be heard in prayer, can usually speak in clear, distinct tones, and there is no difficulty in hearing what they say.” </a:t>
            </a:r>
            <a:r>
              <a:rPr lang="en-GB" altLang="en-US" sz="2000" smtClean="0">
                <a:solidFill>
                  <a:srgbClr val="FF9900"/>
                </a:solidFill>
              </a:rPr>
              <a:t>{EGW, CT 241.1}</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58977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1059">
                                            <p:txEl>
                                              <p:pRg st="1" end="1"/>
                                            </p:txEl>
                                          </p:spTgt>
                                        </p:tgtEl>
                                        <p:attrNameLst>
                                          <p:attrName>style.visibility</p:attrName>
                                        </p:attrNameLst>
                                      </p:cBhvr>
                                      <p:to>
                                        <p:strVal val="visible"/>
                                      </p:to>
                                    </p:set>
                                    <p:animEffect transition="in" filter="dissolve">
                                      <p:cBhvr>
                                        <p:cTn id="7" dur="500"/>
                                        <p:tgtEl>
                                          <p:spTgt spid="3010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13ABBD17-FDEE-4E49-A1C6-0E87A825DA37}" type="slidenum">
              <a:rPr lang="en-GB" altLang="en-US" sz="1000" smtClean="0"/>
              <a:pPr algn="r" eaLnBrk="1" hangingPunct="1">
                <a:spcBef>
                  <a:spcPct val="0"/>
                </a:spcBef>
                <a:buClrTx/>
                <a:buSzTx/>
                <a:buFontTx/>
                <a:buNone/>
              </a:pPr>
              <a:t>18</a:t>
            </a:fld>
            <a:endParaRPr lang="en-GB" altLang="en-US" sz="1000" smtClean="0"/>
          </a:p>
        </p:txBody>
      </p:sp>
      <p:sp>
        <p:nvSpPr>
          <p:cNvPr id="4198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algn="l" eaLnBrk="1" hangingPunct="1"/>
            <a:r>
              <a:rPr lang="en-US" altLang="en-US" dirty="0" smtClean="0">
                <a:solidFill>
                  <a:srgbClr val="FFFF00"/>
                </a:solidFill>
                <a:latin typeface="Tahoma" pitchFamily="34" charset="0"/>
              </a:rPr>
              <a:t>   Deciding What to Preach </a:t>
            </a:r>
            <a:br>
              <a:rPr lang="en-US" altLang="en-US" dirty="0" smtClean="0">
                <a:solidFill>
                  <a:srgbClr val="FFFF00"/>
                </a:solidFill>
                <a:latin typeface="Tahoma" pitchFamily="34" charset="0"/>
              </a:rPr>
            </a:br>
            <a:r>
              <a:rPr lang="en-US" altLang="en-US" sz="2400" dirty="0" err="1" smtClean="0">
                <a:solidFill>
                  <a:srgbClr val="FFFF00"/>
                </a:solidFill>
                <a:latin typeface="Tahoma" pitchFamily="34" charset="0"/>
              </a:rPr>
              <a:t>Stickland</a:t>
            </a:r>
            <a:r>
              <a:rPr lang="en-US" altLang="en-US" sz="2400" dirty="0" smtClean="0">
                <a:solidFill>
                  <a:srgbClr val="FFFF00"/>
                </a:solidFill>
                <a:latin typeface="Tahoma" pitchFamily="34" charset="0"/>
              </a:rPr>
              <a:t>, p. 32 - 38</a:t>
            </a:r>
          </a:p>
        </p:txBody>
      </p:sp>
      <p:sp>
        <p:nvSpPr>
          <p:cNvPr id="243715" name="Rectangle 3"/>
          <p:cNvSpPr>
            <a:spLocks noGrp="1" noChangeArrowheads="1"/>
          </p:cNvSpPr>
          <p:nvPr>
            <p:ph type="body" idx="1"/>
          </p:nvPr>
        </p:nvSpPr>
        <p:spPr/>
        <p:txBody>
          <a:bodyPr/>
          <a:lstStyle/>
          <a:p>
            <a:pPr eaLnBrk="1" hangingPunct="1">
              <a:lnSpc>
                <a:spcPct val="110000"/>
              </a:lnSpc>
            </a:pPr>
            <a:r>
              <a:rPr lang="en-GB" altLang="en-US" sz="2800" dirty="0" smtClean="0">
                <a:latin typeface="Tahoma" pitchFamily="34" charset="0"/>
              </a:rPr>
              <a:t>The Congregation – make up of…</a:t>
            </a:r>
          </a:p>
          <a:p>
            <a:pPr eaLnBrk="1" hangingPunct="1">
              <a:lnSpc>
                <a:spcPct val="110000"/>
              </a:lnSpc>
            </a:pPr>
            <a:r>
              <a:rPr lang="en-GB" altLang="en-US" sz="2800" dirty="0" smtClean="0">
                <a:latin typeface="Tahoma" pitchFamily="34" charset="0"/>
              </a:rPr>
              <a:t>The Occasion / Event – Church calendar</a:t>
            </a:r>
          </a:p>
          <a:p>
            <a:pPr eaLnBrk="1" hangingPunct="1">
              <a:lnSpc>
                <a:spcPct val="110000"/>
              </a:lnSpc>
            </a:pPr>
            <a:r>
              <a:rPr lang="en-GB" altLang="en-US" sz="2800" dirty="0" smtClean="0">
                <a:latin typeface="Tahoma" pitchFamily="34" charset="0"/>
              </a:rPr>
              <a:t>Seasonal activities </a:t>
            </a:r>
          </a:p>
          <a:p>
            <a:pPr eaLnBrk="1" hangingPunct="1">
              <a:lnSpc>
                <a:spcPct val="110000"/>
              </a:lnSpc>
            </a:pPr>
            <a:r>
              <a:rPr lang="en-GB" altLang="en-US" sz="2800" dirty="0" smtClean="0">
                <a:latin typeface="Tahoma" pitchFamily="34" charset="0"/>
              </a:rPr>
              <a:t>Your Competence – ability / limitations</a:t>
            </a:r>
          </a:p>
          <a:p>
            <a:pPr eaLnBrk="1" hangingPunct="1">
              <a:lnSpc>
                <a:spcPct val="110000"/>
              </a:lnSpc>
            </a:pPr>
            <a:r>
              <a:rPr lang="en-GB" altLang="en-US" sz="2800" dirty="0" smtClean="0">
                <a:latin typeface="Tahoma" pitchFamily="34" charset="0"/>
              </a:rPr>
              <a:t>Your Purpose – 2 Tim 3:16 – 4:2</a:t>
            </a:r>
          </a:p>
          <a:p>
            <a:pPr eaLnBrk="1" hangingPunct="1">
              <a:lnSpc>
                <a:spcPct val="110000"/>
              </a:lnSpc>
            </a:pPr>
            <a:r>
              <a:rPr lang="en-GB" altLang="en-US" sz="2800" dirty="0" smtClean="0">
                <a:latin typeface="Tahoma" pitchFamily="34" charset="0"/>
              </a:rPr>
              <a:t>Your Brief – instruction received</a:t>
            </a:r>
          </a:p>
          <a:p>
            <a:pPr eaLnBrk="1" hangingPunct="1">
              <a:lnSpc>
                <a:spcPct val="110000"/>
              </a:lnSpc>
            </a:pPr>
            <a:r>
              <a:rPr lang="en-GB" altLang="en-US" sz="2800" dirty="0" smtClean="0">
                <a:latin typeface="Tahoma" pitchFamily="34" charset="0"/>
              </a:rPr>
              <a:t>Other…</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91816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 calcmode="lin" valueType="num">
                                      <p:cBhvr additive="base">
                                        <p:cTn id="7" dur="500" fill="hold"/>
                                        <p:tgtEl>
                                          <p:spTgt spid="2437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371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243715">
                                            <p:txEl>
                                              <p:pRg st="1" end="1"/>
                                            </p:txEl>
                                          </p:spTgt>
                                        </p:tgtEl>
                                        <p:attrNameLst>
                                          <p:attrName>style.visibility</p:attrName>
                                        </p:attrNameLst>
                                      </p:cBhvr>
                                      <p:to>
                                        <p:strVal val="visible"/>
                                      </p:to>
                                    </p:set>
                                    <p:anim calcmode="lin" valueType="num">
                                      <p:cBhvr additive="base">
                                        <p:cTn id="13" dur="500" fill="hold"/>
                                        <p:tgtEl>
                                          <p:spTgt spid="24371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371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43715">
                                            <p:txEl>
                                              <p:pRg st="2" end="2"/>
                                            </p:txEl>
                                          </p:spTgt>
                                        </p:tgtEl>
                                        <p:attrNameLst>
                                          <p:attrName>style.visibility</p:attrName>
                                        </p:attrNameLst>
                                      </p:cBhvr>
                                      <p:to>
                                        <p:strVal val="visible"/>
                                      </p:to>
                                    </p:set>
                                    <p:anim calcmode="lin" valueType="num">
                                      <p:cBhvr additive="base">
                                        <p:cTn id="19" dur="500" fill="hold"/>
                                        <p:tgtEl>
                                          <p:spTgt spid="24371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371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43715">
                                            <p:txEl>
                                              <p:pRg st="3" end="3"/>
                                            </p:txEl>
                                          </p:spTgt>
                                        </p:tgtEl>
                                        <p:attrNameLst>
                                          <p:attrName>style.visibility</p:attrName>
                                        </p:attrNameLst>
                                      </p:cBhvr>
                                      <p:to>
                                        <p:strVal val="visible"/>
                                      </p:to>
                                    </p:set>
                                    <p:anim calcmode="lin" valueType="num">
                                      <p:cBhvr additive="base">
                                        <p:cTn id="25" dur="500" fill="hold"/>
                                        <p:tgtEl>
                                          <p:spTgt spid="24371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371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243715">
                                            <p:txEl>
                                              <p:pRg st="4" end="4"/>
                                            </p:txEl>
                                          </p:spTgt>
                                        </p:tgtEl>
                                        <p:attrNameLst>
                                          <p:attrName>style.visibility</p:attrName>
                                        </p:attrNameLst>
                                      </p:cBhvr>
                                      <p:to>
                                        <p:strVal val="visible"/>
                                      </p:to>
                                    </p:set>
                                    <p:anim calcmode="lin" valueType="num">
                                      <p:cBhvr additive="base">
                                        <p:cTn id="31" dur="500" fill="hold"/>
                                        <p:tgtEl>
                                          <p:spTgt spid="24371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4371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243715">
                                            <p:txEl>
                                              <p:pRg st="5" end="5"/>
                                            </p:txEl>
                                          </p:spTgt>
                                        </p:tgtEl>
                                        <p:attrNameLst>
                                          <p:attrName>style.visibility</p:attrName>
                                        </p:attrNameLst>
                                      </p:cBhvr>
                                      <p:to>
                                        <p:strVal val="visible"/>
                                      </p:to>
                                    </p:set>
                                    <p:anim calcmode="lin" valueType="num">
                                      <p:cBhvr additive="base">
                                        <p:cTn id="37" dur="500" fill="hold"/>
                                        <p:tgtEl>
                                          <p:spTgt spid="24371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43715">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243715">
                                            <p:txEl>
                                              <p:pRg st="6" end="6"/>
                                            </p:txEl>
                                          </p:spTgt>
                                        </p:tgtEl>
                                        <p:attrNameLst>
                                          <p:attrName>style.visibility</p:attrName>
                                        </p:attrNameLst>
                                      </p:cBhvr>
                                      <p:to>
                                        <p:strVal val="visible"/>
                                      </p:to>
                                    </p:set>
                                    <p:anim calcmode="lin" valueType="num">
                                      <p:cBhvr additive="base">
                                        <p:cTn id="43" dur="500" fill="hold"/>
                                        <p:tgtEl>
                                          <p:spTgt spid="243715">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43715">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058C9BA0-10D9-4DCA-93B3-28D67199EC63}" type="slidenum">
              <a:rPr lang="en-GB" altLang="en-US" sz="1000" smtClean="0"/>
              <a:pPr algn="r" eaLnBrk="1" hangingPunct="1">
                <a:spcBef>
                  <a:spcPct val="0"/>
                </a:spcBef>
                <a:buClrTx/>
                <a:buSzTx/>
                <a:buFontTx/>
                <a:buNone/>
              </a:pPr>
              <a:t>19</a:t>
            </a:fld>
            <a:endParaRPr lang="en-GB" altLang="en-US" sz="1000" smtClean="0"/>
          </a:p>
        </p:txBody>
      </p:sp>
      <p:sp>
        <p:nvSpPr>
          <p:cNvPr id="4301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algn="l" eaLnBrk="1" hangingPunct="1"/>
            <a:r>
              <a:rPr lang="en-US" altLang="en-US" dirty="0" smtClean="0">
                <a:solidFill>
                  <a:srgbClr val="FFFF00"/>
                </a:solidFill>
                <a:latin typeface="Tahoma" pitchFamily="34" charset="0"/>
              </a:rPr>
              <a:t>    Deciding What to Preach </a:t>
            </a:r>
            <a:br>
              <a:rPr lang="en-US" altLang="en-US" dirty="0" smtClean="0">
                <a:solidFill>
                  <a:srgbClr val="FFFF00"/>
                </a:solidFill>
                <a:latin typeface="Tahoma" pitchFamily="34" charset="0"/>
              </a:rPr>
            </a:br>
            <a:r>
              <a:rPr lang="en-US" altLang="en-US" sz="2400" dirty="0" err="1" smtClean="0">
                <a:solidFill>
                  <a:srgbClr val="FFFF00"/>
                </a:solidFill>
                <a:latin typeface="Tahoma" pitchFamily="34" charset="0"/>
              </a:rPr>
              <a:t>Stickland</a:t>
            </a:r>
            <a:r>
              <a:rPr lang="en-US" altLang="en-US" sz="2400" dirty="0" smtClean="0">
                <a:solidFill>
                  <a:srgbClr val="FFFF00"/>
                </a:solidFill>
                <a:latin typeface="Tahoma" pitchFamily="34" charset="0"/>
              </a:rPr>
              <a:t>, p. 32 - 38</a:t>
            </a:r>
          </a:p>
        </p:txBody>
      </p:sp>
      <p:sp>
        <p:nvSpPr>
          <p:cNvPr id="245763" name="Rectangle 3"/>
          <p:cNvSpPr>
            <a:spLocks noGrp="1" noChangeArrowheads="1"/>
          </p:cNvSpPr>
          <p:nvPr>
            <p:ph type="body" idx="1"/>
          </p:nvPr>
        </p:nvSpPr>
        <p:spPr/>
        <p:txBody>
          <a:bodyPr/>
          <a:lstStyle/>
          <a:p>
            <a:pPr eaLnBrk="1" hangingPunct="1">
              <a:lnSpc>
                <a:spcPct val="110000"/>
              </a:lnSpc>
            </a:pPr>
            <a:r>
              <a:rPr lang="en-GB" altLang="en-US" sz="2800" smtClean="0">
                <a:latin typeface="Tahoma" pitchFamily="34" charset="0"/>
              </a:rPr>
              <a:t>Cautions on choice of Topic / Text</a:t>
            </a:r>
          </a:p>
          <a:p>
            <a:pPr lvl="1" eaLnBrk="1" hangingPunct="1">
              <a:lnSpc>
                <a:spcPct val="110000"/>
              </a:lnSpc>
            </a:pPr>
            <a:r>
              <a:rPr lang="en-GB" altLang="en-US" sz="2300" smtClean="0">
                <a:latin typeface="Tahoma" pitchFamily="34" charset="0"/>
              </a:rPr>
              <a:t>Avoid obscure texts</a:t>
            </a:r>
          </a:p>
          <a:p>
            <a:pPr lvl="1" eaLnBrk="1" hangingPunct="1">
              <a:lnSpc>
                <a:spcPct val="110000"/>
              </a:lnSpc>
            </a:pPr>
            <a:r>
              <a:rPr lang="en-GB" altLang="en-US" sz="2300" smtClean="0">
                <a:latin typeface="Tahoma" pitchFamily="34" charset="0"/>
              </a:rPr>
              <a:t>Avoid peculiar interpretations/explanations of Scripture</a:t>
            </a:r>
          </a:p>
          <a:p>
            <a:pPr lvl="1" eaLnBrk="1" hangingPunct="1">
              <a:lnSpc>
                <a:spcPct val="110000"/>
              </a:lnSpc>
            </a:pPr>
            <a:r>
              <a:rPr lang="en-GB" altLang="en-US" sz="2300" smtClean="0">
                <a:latin typeface="Tahoma" pitchFamily="34" charset="0"/>
              </a:rPr>
              <a:t>Avoid hobby horses</a:t>
            </a:r>
          </a:p>
          <a:p>
            <a:pPr lvl="1" eaLnBrk="1" hangingPunct="1">
              <a:lnSpc>
                <a:spcPct val="110000"/>
              </a:lnSpc>
            </a:pPr>
            <a:r>
              <a:rPr lang="en-GB" altLang="en-US" sz="2300" smtClean="0">
                <a:latin typeface="Tahoma" pitchFamily="34" charset="0"/>
              </a:rPr>
              <a:t>Avoid taking a text out of context</a:t>
            </a:r>
          </a:p>
          <a:p>
            <a:pPr lvl="1" eaLnBrk="1" hangingPunct="1">
              <a:lnSpc>
                <a:spcPct val="110000"/>
              </a:lnSpc>
            </a:pPr>
            <a:r>
              <a:rPr lang="en-GB" altLang="en-US" sz="2300" smtClean="0">
                <a:latin typeface="Tahoma" pitchFamily="34" charset="0"/>
              </a:rPr>
              <a:t>Avoid preaching personal opinions</a:t>
            </a:r>
          </a:p>
          <a:p>
            <a:pPr lvl="1" eaLnBrk="1" hangingPunct="1">
              <a:lnSpc>
                <a:spcPct val="110000"/>
              </a:lnSpc>
            </a:pPr>
            <a:r>
              <a:rPr lang="en-GB" altLang="en-US" sz="2300" smtClean="0">
                <a:latin typeface="Tahoma" pitchFamily="34" charset="0"/>
              </a:rPr>
              <a:t>Be a preacher, not a lecturer</a:t>
            </a:r>
          </a:p>
          <a:p>
            <a:pPr lvl="1" eaLnBrk="1" hangingPunct="1">
              <a:lnSpc>
                <a:spcPct val="110000"/>
              </a:lnSpc>
            </a:pPr>
            <a:r>
              <a:rPr lang="en-GB" altLang="en-US" sz="2300" smtClean="0">
                <a:latin typeface="Tahoma" pitchFamily="34" charset="0"/>
              </a:rPr>
              <a:t>Make it palatable and digestible</a:t>
            </a:r>
          </a:p>
        </p:txBody>
      </p:sp>
      <p:pic>
        <p:nvPicPr>
          <p:cNvPr id="43013" name="Picture 5" descr="MCBD08223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688" y="3716338"/>
            <a:ext cx="1771650" cy="181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1574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45763">
                                            <p:txEl>
                                              <p:pRg st="1" end="1"/>
                                            </p:txEl>
                                          </p:spTgt>
                                        </p:tgtEl>
                                        <p:attrNameLst>
                                          <p:attrName>style.visibility</p:attrName>
                                        </p:attrNameLst>
                                      </p:cBhvr>
                                      <p:to>
                                        <p:strVal val="visible"/>
                                      </p:to>
                                    </p:set>
                                    <p:anim calcmode="lin" valueType="num">
                                      <p:cBhvr additive="base">
                                        <p:cTn id="7" dur="500" fill="hold"/>
                                        <p:tgtEl>
                                          <p:spTgt spid="24576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57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45763">
                                            <p:txEl>
                                              <p:pRg st="2" end="2"/>
                                            </p:txEl>
                                          </p:spTgt>
                                        </p:tgtEl>
                                        <p:attrNameLst>
                                          <p:attrName>style.visibility</p:attrName>
                                        </p:attrNameLst>
                                      </p:cBhvr>
                                      <p:to>
                                        <p:strVal val="visible"/>
                                      </p:to>
                                    </p:set>
                                    <p:anim calcmode="lin" valueType="num">
                                      <p:cBhvr additive="base">
                                        <p:cTn id="13" dur="500" fill="hold"/>
                                        <p:tgtEl>
                                          <p:spTgt spid="24576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57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45763">
                                            <p:txEl>
                                              <p:pRg st="3" end="3"/>
                                            </p:txEl>
                                          </p:spTgt>
                                        </p:tgtEl>
                                        <p:attrNameLst>
                                          <p:attrName>style.visibility</p:attrName>
                                        </p:attrNameLst>
                                      </p:cBhvr>
                                      <p:to>
                                        <p:strVal val="visible"/>
                                      </p:to>
                                    </p:set>
                                    <p:anim calcmode="lin" valueType="num">
                                      <p:cBhvr additive="base">
                                        <p:cTn id="19" dur="500" fill="hold"/>
                                        <p:tgtEl>
                                          <p:spTgt spid="24576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57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45763">
                                            <p:txEl>
                                              <p:pRg st="4" end="4"/>
                                            </p:txEl>
                                          </p:spTgt>
                                        </p:tgtEl>
                                        <p:attrNameLst>
                                          <p:attrName>style.visibility</p:attrName>
                                        </p:attrNameLst>
                                      </p:cBhvr>
                                      <p:to>
                                        <p:strVal val="visible"/>
                                      </p:to>
                                    </p:set>
                                    <p:anim calcmode="lin" valueType="num">
                                      <p:cBhvr additive="base">
                                        <p:cTn id="25" dur="500" fill="hold"/>
                                        <p:tgtEl>
                                          <p:spTgt spid="24576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57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45763">
                                            <p:txEl>
                                              <p:pRg st="5" end="5"/>
                                            </p:txEl>
                                          </p:spTgt>
                                        </p:tgtEl>
                                        <p:attrNameLst>
                                          <p:attrName>style.visibility</p:attrName>
                                        </p:attrNameLst>
                                      </p:cBhvr>
                                      <p:to>
                                        <p:strVal val="visible"/>
                                      </p:to>
                                    </p:set>
                                    <p:anim calcmode="lin" valueType="num">
                                      <p:cBhvr additive="base">
                                        <p:cTn id="31" dur="500" fill="hold"/>
                                        <p:tgtEl>
                                          <p:spTgt spid="24576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457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245763">
                                            <p:txEl>
                                              <p:pRg st="6" end="6"/>
                                            </p:txEl>
                                          </p:spTgt>
                                        </p:tgtEl>
                                        <p:attrNameLst>
                                          <p:attrName>style.visibility</p:attrName>
                                        </p:attrNameLst>
                                      </p:cBhvr>
                                      <p:to>
                                        <p:strVal val="visible"/>
                                      </p:to>
                                    </p:set>
                                    <p:anim calcmode="lin" valueType="num">
                                      <p:cBhvr additive="base">
                                        <p:cTn id="37" dur="500" fill="hold"/>
                                        <p:tgtEl>
                                          <p:spTgt spid="24576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457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245763">
                                            <p:txEl>
                                              <p:pRg st="7" end="7"/>
                                            </p:txEl>
                                          </p:spTgt>
                                        </p:tgtEl>
                                        <p:attrNameLst>
                                          <p:attrName>style.visibility</p:attrName>
                                        </p:attrNameLst>
                                      </p:cBhvr>
                                      <p:to>
                                        <p:strVal val="visible"/>
                                      </p:to>
                                    </p:set>
                                    <p:anim calcmode="lin" valueType="num">
                                      <p:cBhvr additive="base">
                                        <p:cTn id="43" dur="500" fill="hold"/>
                                        <p:tgtEl>
                                          <p:spTgt spid="245763">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4576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A0251846-A5C2-4ED1-8E91-BBBB4F323453}" type="slidenum">
              <a:rPr lang="en-GB" altLang="en-US" sz="1000" smtClean="0"/>
              <a:pPr algn="r" eaLnBrk="1" hangingPunct="1">
                <a:spcBef>
                  <a:spcPct val="0"/>
                </a:spcBef>
                <a:buClrTx/>
                <a:buSzTx/>
                <a:buFontTx/>
                <a:buNone/>
              </a:pPr>
              <a:t>2</a:t>
            </a:fld>
            <a:endParaRPr lang="en-GB" altLang="en-US" sz="1000" smtClean="0"/>
          </a:p>
        </p:txBody>
      </p:sp>
      <p:sp>
        <p:nvSpPr>
          <p:cNvPr id="2050" name="Rectangle 2"/>
          <p:cNvSpPr>
            <a:spLocks noGrp="1" noChangeArrowheads="1"/>
          </p:cNvSpPr>
          <p:nvPr>
            <p:ph type="ctrTitle"/>
          </p:nvPr>
        </p:nvSpPr>
        <p:spPr>
          <a:xfrm>
            <a:off x="620665" y="2132856"/>
            <a:ext cx="7772400" cy="1470025"/>
          </a:xfrm>
          <a:gradFill rotWithShape="0">
            <a:gsLst>
              <a:gs pos="0">
                <a:srgbClr val="009999"/>
              </a:gs>
              <a:gs pos="100000">
                <a:srgbClr val="004747"/>
              </a:gs>
            </a:gsLst>
            <a:path path="shape">
              <a:fillToRect l="50000" t="50000" r="50000" b="50000"/>
            </a:path>
          </a:gradFill>
          <a:ln w="38100">
            <a:solidFill>
              <a:schemeClr val="tx1"/>
            </a:solidFill>
            <a:miter lim="800000"/>
            <a:headEnd/>
            <a:tailEnd/>
          </a:ln>
          <a:effectLst>
            <a:outerShdw dist="107763" dir="2700000" algn="ctr" rotWithShape="0">
              <a:schemeClr val="bg2"/>
            </a:outerShdw>
          </a:effectLst>
        </p:spPr>
        <p:txBody>
          <a:bodyPr/>
          <a:lstStyle/>
          <a:p>
            <a:pPr eaLnBrk="1" hangingPunct="1"/>
            <a:r>
              <a:rPr lang="en-GB" altLang="en-US" dirty="0" smtClean="0">
                <a:solidFill>
                  <a:srgbClr val="FFFF00"/>
                </a:solidFill>
                <a:latin typeface="Tahoma" pitchFamily="34" charset="0"/>
              </a:rPr>
              <a:t>Dynamic Sermon Design</a:t>
            </a:r>
            <a:br>
              <a:rPr lang="en-GB" altLang="en-US" dirty="0" smtClean="0">
                <a:solidFill>
                  <a:srgbClr val="FFFF00"/>
                </a:solidFill>
                <a:latin typeface="Tahoma" pitchFamily="34" charset="0"/>
              </a:rPr>
            </a:br>
            <a:r>
              <a:rPr lang="en-GB" altLang="en-US" dirty="0" smtClean="0">
                <a:solidFill>
                  <a:srgbClr val="FFFF00"/>
                </a:solidFill>
                <a:latin typeface="Tahoma" pitchFamily="34" charset="0"/>
              </a:rPr>
              <a:t>and Delivery</a:t>
            </a:r>
            <a:endParaRPr lang="en-US" altLang="en-US" dirty="0" smtClean="0">
              <a:solidFill>
                <a:srgbClr val="FFFF00"/>
              </a:solidFill>
              <a:latin typeface="Tahoma" pitchFamily="34" charset="0"/>
            </a:endParaRPr>
          </a:p>
        </p:txBody>
      </p:sp>
      <p:sp>
        <p:nvSpPr>
          <p:cNvPr id="2051" name="Rectangle 3"/>
          <p:cNvSpPr>
            <a:spLocks noGrp="1" noChangeArrowheads="1"/>
          </p:cNvSpPr>
          <p:nvPr>
            <p:ph type="subTitle" idx="1"/>
          </p:nvPr>
        </p:nvSpPr>
        <p:spPr>
          <a:xfrm>
            <a:off x="1331913" y="4005263"/>
            <a:ext cx="6624637" cy="1584325"/>
          </a:xfrm>
        </p:spPr>
        <p:txBody>
          <a:bodyPr/>
          <a:lstStyle/>
          <a:p>
            <a:pPr eaLnBrk="1" hangingPunct="1"/>
            <a:r>
              <a:rPr lang="en-GB" altLang="en-US" smtClean="0"/>
              <a:t>Adapted with permission from the IICM Course, LCL 106, planned and compiled by Gebre Worancha, DPTh.</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41" y="5205983"/>
            <a:ext cx="1369075" cy="16520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19619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dissolve">
                                      <p:cBhvr>
                                        <p:cTn id="12"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E7B3912-D100-4526-9A59-0826455BA61C}" type="slidenum">
              <a:rPr lang="en-GB" altLang="en-US" sz="1000" smtClean="0"/>
              <a:pPr algn="r" eaLnBrk="1" hangingPunct="1">
                <a:spcBef>
                  <a:spcPct val="0"/>
                </a:spcBef>
                <a:buClrTx/>
                <a:buSzTx/>
                <a:buFontTx/>
                <a:buNone/>
              </a:pPr>
              <a:t>20</a:t>
            </a:fld>
            <a:endParaRPr lang="en-GB" altLang="en-US" sz="1000" smtClean="0"/>
          </a:p>
        </p:txBody>
      </p:sp>
      <p:sp>
        <p:nvSpPr>
          <p:cNvPr id="4403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algn="l" eaLnBrk="1" hangingPunct="1"/>
            <a:r>
              <a:rPr lang="en-GB" altLang="en-US" sz="4000" dirty="0" smtClean="0">
                <a:solidFill>
                  <a:srgbClr val="FFFF00"/>
                </a:solidFill>
                <a:latin typeface="Tahoma" pitchFamily="34" charset="0"/>
              </a:rPr>
              <a:t>   Finding Information: </a:t>
            </a:r>
            <a:br>
              <a:rPr lang="en-GB" altLang="en-US" sz="4000" dirty="0" smtClean="0">
                <a:solidFill>
                  <a:srgbClr val="FFFF00"/>
                </a:solidFill>
                <a:latin typeface="Tahoma" pitchFamily="34" charset="0"/>
              </a:rPr>
            </a:br>
            <a:r>
              <a:rPr lang="en-GB" altLang="en-US" sz="4000" dirty="0" smtClean="0">
                <a:solidFill>
                  <a:srgbClr val="FFFF00"/>
                </a:solidFill>
                <a:latin typeface="Tahoma" pitchFamily="34" charset="0"/>
              </a:rPr>
              <a:t>   Tools of the Preacher’s Trade</a:t>
            </a:r>
          </a:p>
        </p:txBody>
      </p:sp>
      <p:sp>
        <p:nvSpPr>
          <p:cNvPr id="247811" name="Rectangle 3"/>
          <p:cNvSpPr>
            <a:spLocks noGrp="1" noChangeArrowheads="1"/>
          </p:cNvSpPr>
          <p:nvPr>
            <p:ph type="body" sz="half" idx="1"/>
          </p:nvPr>
        </p:nvSpPr>
        <p:spPr/>
        <p:txBody>
          <a:bodyPr/>
          <a:lstStyle/>
          <a:p>
            <a:pPr eaLnBrk="1" hangingPunct="1">
              <a:lnSpc>
                <a:spcPct val="150000"/>
              </a:lnSpc>
            </a:pPr>
            <a:r>
              <a:rPr lang="en-GB" altLang="en-US" sz="3200" b="1" dirty="0" smtClean="0">
                <a:solidFill>
                  <a:srgbClr val="FFFF00"/>
                </a:solidFill>
                <a:latin typeface="Tahoma" pitchFamily="34" charset="0"/>
              </a:rPr>
              <a:t>The Bible –</a:t>
            </a:r>
            <a:r>
              <a:rPr lang="en-GB" altLang="en-US" b="1" dirty="0" smtClean="0">
                <a:solidFill>
                  <a:srgbClr val="FFFF00"/>
                </a:solidFill>
                <a:latin typeface="Tahoma" pitchFamily="34" charset="0"/>
              </a:rPr>
              <a:t> </a:t>
            </a:r>
          </a:p>
          <a:p>
            <a:pPr lvl="1" eaLnBrk="1" hangingPunct="1">
              <a:lnSpc>
                <a:spcPct val="150000"/>
              </a:lnSpc>
            </a:pPr>
            <a:r>
              <a:rPr lang="en-GB" altLang="en-US" dirty="0" smtClean="0">
                <a:latin typeface="Tahoma" pitchFamily="34" charset="0"/>
              </a:rPr>
              <a:t>Version/translation</a:t>
            </a:r>
          </a:p>
          <a:p>
            <a:pPr lvl="1" eaLnBrk="1" hangingPunct="1">
              <a:lnSpc>
                <a:spcPct val="150000"/>
              </a:lnSpc>
            </a:pPr>
            <a:r>
              <a:rPr lang="en-GB" altLang="en-US" dirty="0" smtClean="0">
                <a:latin typeface="Tahoma" pitchFamily="34" charset="0"/>
              </a:rPr>
              <a:t>Reference</a:t>
            </a:r>
          </a:p>
          <a:p>
            <a:pPr lvl="1" eaLnBrk="1" hangingPunct="1">
              <a:lnSpc>
                <a:spcPct val="150000"/>
              </a:lnSpc>
            </a:pPr>
            <a:r>
              <a:rPr lang="en-GB" altLang="en-US" dirty="0" smtClean="0">
                <a:latin typeface="Tahoma" pitchFamily="34" charset="0"/>
              </a:rPr>
              <a:t>Study</a:t>
            </a:r>
          </a:p>
          <a:p>
            <a:pPr lvl="1" eaLnBrk="1" hangingPunct="1">
              <a:lnSpc>
                <a:spcPct val="150000"/>
              </a:lnSpc>
            </a:pPr>
            <a:r>
              <a:rPr lang="en-GB" altLang="en-US" dirty="0" smtClean="0">
                <a:latin typeface="Tahoma" pitchFamily="34" charset="0"/>
              </a:rPr>
              <a:t>Etc…</a:t>
            </a:r>
          </a:p>
        </p:txBody>
      </p:sp>
      <p:sp>
        <p:nvSpPr>
          <p:cNvPr id="247813" name="Rectangle 5"/>
          <p:cNvSpPr>
            <a:spLocks noGrp="1" noChangeArrowheads="1"/>
          </p:cNvSpPr>
          <p:nvPr>
            <p:ph type="body" sz="half" idx="2"/>
          </p:nvPr>
        </p:nvSpPr>
        <p:spPr/>
        <p:txBody>
          <a:bodyPr/>
          <a:lstStyle/>
          <a:p>
            <a:pPr eaLnBrk="1" hangingPunct="1">
              <a:lnSpc>
                <a:spcPct val="150000"/>
              </a:lnSpc>
            </a:pPr>
            <a:r>
              <a:rPr lang="en-GB" altLang="en-US" b="1" dirty="0" smtClean="0">
                <a:solidFill>
                  <a:srgbClr val="FFFF00"/>
                </a:solidFill>
                <a:latin typeface="Tahoma" pitchFamily="34" charset="0"/>
              </a:rPr>
              <a:t>Bible Concordance</a:t>
            </a:r>
          </a:p>
          <a:p>
            <a:pPr lvl="1" eaLnBrk="1" hangingPunct="1">
              <a:lnSpc>
                <a:spcPct val="150000"/>
              </a:lnSpc>
            </a:pPr>
            <a:r>
              <a:rPr lang="en-GB" altLang="en-US" dirty="0" smtClean="0">
                <a:latin typeface="Tahoma" pitchFamily="34" charset="0"/>
              </a:rPr>
              <a:t>Analytical </a:t>
            </a:r>
            <a:r>
              <a:rPr lang="en-GB" altLang="en-US" i="1" dirty="0" smtClean="0">
                <a:latin typeface="Tahoma" pitchFamily="34" charset="0"/>
              </a:rPr>
              <a:t>(Young’s)</a:t>
            </a:r>
          </a:p>
          <a:p>
            <a:pPr lvl="1" eaLnBrk="1" hangingPunct="1">
              <a:lnSpc>
                <a:spcPct val="150000"/>
              </a:lnSpc>
            </a:pPr>
            <a:r>
              <a:rPr lang="en-GB" altLang="en-US" dirty="0" smtClean="0">
                <a:latin typeface="Tahoma" pitchFamily="34" charset="0"/>
              </a:rPr>
              <a:t>Exhaustive </a:t>
            </a:r>
            <a:r>
              <a:rPr lang="en-GB" altLang="en-US" i="1" dirty="0" smtClean="0">
                <a:latin typeface="Tahoma" pitchFamily="34" charset="0"/>
              </a:rPr>
              <a:t>(Strong’s)</a:t>
            </a:r>
          </a:p>
          <a:p>
            <a:pPr lvl="1" eaLnBrk="1" hangingPunct="1">
              <a:lnSpc>
                <a:spcPct val="150000"/>
              </a:lnSpc>
            </a:pPr>
            <a:r>
              <a:rPr lang="en-GB" altLang="en-US" dirty="0" smtClean="0">
                <a:latin typeface="Tahoma" pitchFamily="34" charset="0"/>
              </a:rPr>
              <a:t>Topical </a:t>
            </a:r>
            <a:r>
              <a:rPr lang="en-GB" altLang="en-US" i="1" dirty="0" smtClean="0">
                <a:latin typeface="Tahoma" pitchFamily="34" charset="0"/>
              </a:rPr>
              <a:t>(</a:t>
            </a:r>
            <a:r>
              <a:rPr lang="en-GB" altLang="en-US" i="1" dirty="0" err="1" smtClean="0">
                <a:latin typeface="Tahoma" pitchFamily="34" charset="0"/>
              </a:rPr>
              <a:t>Cruden’s</a:t>
            </a:r>
            <a:r>
              <a:rPr lang="en-GB" altLang="en-US" i="1" dirty="0" smtClean="0">
                <a:latin typeface="Tahoma" pitchFamily="34" charset="0"/>
              </a:rPr>
              <a:t>)</a:t>
            </a:r>
          </a:p>
          <a:p>
            <a:pPr lvl="1" eaLnBrk="1" hangingPunct="1">
              <a:lnSpc>
                <a:spcPct val="150000"/>
              </a:lnSpc>
            </a:pPr>
            <a:r>
              <a:rPr lang="en-GB" altLang="en-US" dirty="0" smtClean="0">
                <a:latin typeface="Tahoma" pitchFamily="34" charset="0"/>
              </a:rPr>
              <a:t>Etc…</a:t>
            </a:r>
            <a:endParaRPr lang="en-GB" altLang="en-US" dirty="0" smtClean="0"/>
          </a:p>
        </p:txBody>
      </p:sp>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71023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 calcmode="lin" valueType="num">
                                      <p:cBhvr additive="base">
                                        <p:cTn id="7" dur="500" fill="hold"/>
                                        <p:tgtEl>
                                          <p:spTgt spid="24781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7811">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247811">
                                            <p:txEl>
                                              <p:pRg st="1" end="1"/>
                                            </p:txEl>
                                          </p:spTgt>
                                        </p:tgtEl>
                                        <p:attrNameLst>
                                          <p:attrName>style.visibility</p:attrName>
                                        </p:attrNameLst>
                                      </p:cBhvr>
                                      <p:to>
                                        <p:strVal val="visible"/>
                                      </p:to>
                                    </p:set>
                                    <p:anim calcmode="lin" valueType="num">
                                      <p:cBhvr additive="base">
                                        <p:cTn id="11" dur="500" fill="hold"/>
                                        <p:tgtEl>
                                          <p:spTgt spid="247811">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47811">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247811">
                                            <p:txEl>
                                              <p:pRg st="2" end="2"/>
                                            </p:txEl>
                                          </p:spTgt>
                                        </p:tgtEl>
                                        <p:attrNameLst>
                                          <p:attrName>style.visibility</p:attrName>
                                        </p:attrNameLst>
                                      </p:cBhvr>
                                      <p:to>
                                        <p:strVal val="visible"/>
                                      </p:to>
                                    </p:set>
                                    <p:anim calcmode="lin" valueType="num">
                                      <p:cBhvr additive="base">
                                        <p:cTn id="15" dur="500" fill="hold"/>
                                        <p:tgtEl>
                                          <p:spTgt spid="247811">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47811">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3" fill="hold" grpId="0" nodeType="withEffect">
                                  <p:stCondLst>
                                    <p:cond delay="0"/>
                                  </p:stCondLst>
                                  <p:childTnLst>
                                    <p:set>
                                      <p:cBhvr>
                                        <p:cTn id="18" dur="1" fill="hold">
                                          <p:stCondLst>
                                            <p:cond delay="0"/>
                                          </p:stCondLst>
                                        </p:cTn>
                                        <p:tgtEl>
                                          <p:spTgt spid="247811">
                                            <p:txEl>
                                              <p:pRg st="3" end="3"/>
                                            </p:txEl>
                                          </p:spTgt>
                                        </p:tgtEl>
                                        <p:attrNameLst>
                                          <p:attrName>style.visibility</p:attrName>
                                        </p:attrNameLst>
                                      </p:cBhvr>
                                      <p:to>
                                        <p:strVal val="visible"/>
                                      </p:to>
                                    </p:set>
                                    <p:anim calcmode="lin" valueType="num">
                                      <p:cBhvr additive="base">
                                        <p:cTn id="19" dur="500" fill="hold"/>
                                        <p:tgtEl>
                                          <p:spTgt spid="24781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7811">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3" fill="hold" grpId="0" nodeType="withEffect">
                                  <p:stCondLst>
                                    <p:cond delay="0"/>
                                  </p:stCondLst>
                                  <p:childTnLst>
                                    <p:set>
                                      <p:cBhvr>
                                        <p:cTn id="22" dur="1" fill="hold">
                                          <p:stCondLst>
                                            <p:cond delay="0"/>
                                          </p:stCondLst>
                                        </p:cTn>
                                        <p:tgtEl>
                                          <p:spTgt spid="247811">
                                            <p:txEl>
                                              <p:pRg st="4" end="4"/>
                                            </p:txEl>
                                          </p:spTgt>
                                        </p:tgtEl>
                                        <p:attrNameLst>
                                          <p:attrName>style.visibility</p:attrName>
                                        </p:attrNameLst>
                                      </p:cBhvr>
                                      <p:to>
                                        <p:strVal val="visible"/>
                                      </p:to>
                                    </p:set>
                                    <p:anim calcmode="lin" valueType="num">
                                      <p:cBhvr additive="base">
                                        <p:cTn id="23" dur="500" fill="hold"/>
                                        <p:tgtEl>
                                          <p:spTgt spid="247811">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247811">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3" fill="hold" grpId="0" nodeType="clickEffect">
                                  <p:stCondLst>
                                    <p:cond delay="0"/>
                                  </p:stCondLst>
                                  <p:childTnLst>
                                    <p:set>
                                      <p:cBhvr>
                                        <p:cTn id="28" dur="1" fill="hold">
                                          <p:stCondLst>
                                            <p:cond delay="0"/>
                                          </p:stCondLst>
                                        </p:cTn>
                                        <p:tgtEl>
                                          <p:spTgt spid="247813">
                                            <p:txEl>
                                              <p:pRg st="0" end="0"/>
                                            </p:txEl>
                                          </p:spTgt>
                                        </p:tgtEl>
                                        <p:attrNameLst>
                                          <p:attrName>style.visibility</p:attrName>
                                        </p:attrNameLst>
                                      </p:cBhvr>
                                      <p:to>
                                        <p:strVal val="visible"/>
                                      </p:to>
                                    </p:set>
                                    <p:anim calcmode="lin" valueType="num">
                                      <p:cBhvr additive="base">
                                        <p:cTn id="29" dur="500" fill="hold"/>
                                        <p:tgtEl>
                                          <p:spTgt spid="247813">
                                            <p:txEl>
                                              <p:pRg st="0" end="0"/>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47813">
                                            <p:txEl>
                                              <p:pRg st="0" end="0"/>
                                            </p:txEl>
                                          </p:spTgt>
                                        </p:tgtEl>
                                        <p:attrNameLst>
                                          <p:attrName>ppt_y</p:attrName>
                                        </p:attrNameLst>
                                      </p:cBhvr>
                                      <p:tavLst>
                                        <p:tav tm="0">
                                          <p:val>
                                            <p:strVal val="0-#ppt_h/2"/>
                                          </p:val>
                                        </p:tav>
                                        <p:tav tm="100000">
                                          <p:val>
                                            <p:strVal val="#ppt_y"/>
                                          </p:val>
                                        </p:tav>
                                      </p:tavLst>
                                    </p:anim>
                                  </p:childTnLst>
                                </p:cTn>
                              </p:par>
                              <p:par>
                                <p:cTn id="31" presetID="2" presetClass="entr" presetSubtype="3" fill="hold" grpId="0" nodeType="withEffect">
                                  <p:stCondLst>
                                    <p:cond delay="0"/>
                                  </p:stCondLst>
                                  <p:childTnLst>
                                    <p:set>
                                      <p:cBhvr>
                                        <p:cTn id="32" dur="1" fill="hold">
                                          <p:stCondLst>
                                            <p:cond delay="0"/>
                                          </p:stCondLst>
                                        </p:cTn>
                                        <p:tgtEl>
                                          <p:spTgt spid="247813">
                                            <p:txEl>
                                              <p:pRg st="1" end="1"/>
                                            </p:txEl>
                                          </p:spTgt>
                                        </p:tgtEl>
                                        <p:attrNameLst>
                                          <p:attrName>style.visibility</p:attrName>
                                        </p:attrNameLst>
                                      </p:cBhvr>
                                      <p:to>
                                        <p:strVal val="visible"/>
                                      </p:to>
                                    </p:set>
                                    <p:anim calcmode="lin" valueType="num">
                                      <p:cBhvr additive="base">
                                        <p:cTn id="33" dur="500" fill="hold"/>
                                        <p:tgtEl>
                                          <p:spTgt spid="247813">
                                            <p:txEl>
                                              <p:pRg st="1" end="1"/>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47813">
                                            <p:txEl>
                                              <p:pRg st="1" end="1"/>
                                            </p:txEl>
                                          </p:spTgt>
                                        </p:tgtEl>
                                        <p:attrNameLst>
                                          <p:attrName>ppt_y</p:attrName>
                                        </p:attrNameLst>
                                      </p:cBhvr>
                                      <p:tavLst>
                                        <p:tav tm="0">
                                          <p:val>
                                            <p:strVal val="0-#ppt_h/2"/>
                                          </p:val>
                                        </p:tav>
                                        <p:tav tm="100000">
                                          <p:val>
                                            <p:strVal val="#ppt_y"/>
                                          </p:val>
                                        </p:tav>
                                      </p:tavLst>
                                    </p:anim>
                                  </p:childTnLst>
                                </p:cTn>
                              </p:par>
                              <p:par>
                                <p:cTn id="35" presetID="2" presetClass="entr" presetSubtype="3" fill="hold" grpId="0" nodeType="withEffect">
                                  <p:stCondLst>
                                    <p:cond delay="0"/>
                                  </p:stCondLst>
                                  <p:childTnLst>
                                    <p:set>
                                      <p:cBhvr>
                                        <p:cTn id="36" dur="1" fill="hold">
                                          <p:stCondLst>
                                            <p:cond delay="0"/>
                                          </p:stCondLst>
                                        </p:cTn>
                                        <p:tgtEl>
                                          <p:spTgt spid="247813">
                                            <p:txEl>
                                              <p:pRg st="2" end="2"/>
                                            </p:txEl>
                                          </p:spTgt>
                                        </p:tgtEl>
                                        <p:attrNameLst>
                                          <p:attrName>style.visibility</p:attrName>
                                        </p:attrNameLst>
                                      </p:cBhvr>
                                      <p:to>
                                        <p:strVal val="visible"/>
                                      </p:to>
                                    </p:set>
                                    <p:anim calcmode="lin" valueType="num">
                                      <p:cBhvr additive="base">
                                        <p:cTn id="37" dur="500" fill="hold"/>
                                        <p:tgtEl>
                                          <p:spTgt spid="247813">
                                            <p:txEl>
                                              <p:pRg st="2" end="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47813">
                                            <p:txEl>
                                              <p:pRg st="2" end="2"/>
                                            </p:txEl>
                                          </p:spTgt>
                                        </p:tgtEl>
                                        <p:attrNameLst>
                                          <p:attrName>ppt_y</p:attrName>
                                        </p:attrNameLst>
                                      </p:cBhvr>
                                      <p:tavLst>
                                        <p:tav tm="0">
                                          <p:val>
                                            <p:strVal val="0-#ppt_h/2"/>
                                          </p:val>
                                        </p:tav>
                                        <p:tav tm="100000">
                                          <p:val>
                                            <p:strVal val="#ppt_y"/>
                                          </p:val>
                                        </p:tav>
                                      </p:tavLst>
                                    </p:anim>
                                  </p:childTnLst>
                                </p:cTn>
                              </p:par>
                              <p:par>
                                <p:cTn id="39" presetID="2" presetClass="entr" presetSubtype="3" fill="hold" grpId="0" nodeType="withEffect">
                                  <p:stCondLst>
                                    <p:cond delay="0"/>
                                  </p:stCondLst>
                                  <p:childTnLst>
                                    <p:set>
                                      <p:cBhvr>
                                        <p:cTn id="40" dur="1" fill="hold">
                                          <p:stCondLst>
                                            <p:cond delay="0"/>
                                          </p:stCondLst>
                                        </p:cTn>
                                        <p:tgtEl>
                                          <p:spTgt spid="247813">
                                            <p:txEl>
                                              <p:pRg st="3" end="3"/>
                                            </p:txEl>
                                          </p:spTgt>
                                        </p:tgtEl>
                                        <p:attrNameLst>
                                          <p:attrName>style.visibility</p:attrName>
                                        </p:attrNameLst>
                                      </p:cBhvr>
                                      <p:to>
                                        <p:strVal val="visible"/>
                                      </p:to>
                                    </p:set>
                                    <p:anim calcmode="lin" valueType="num">
                                      <p:cBhvr additive="base">
                                        <p:cTn id="41" dur="500" fill="hold"/>
                                        <p:tgtEl>
                                          <p:spTgt spid="247813">
                                            <p:txEl>
                                              <p:pRg st="3" end="3"/>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47813">
                                            <p:txEl>
                                              <p:pRg st="3" end="3"/>
                                            </p:txEl>
                                          </p:spTgt>
                                        </p:tgtEl>
                                        <p:attrNameLst>
                                          <p:attrName>ppt_y</p:attrName>
                                        </p:attrNameLst>
                                      </p:cBhvr>
                                      <p:tavLst>
                                        <p:tav tm="0">
                                          <p:val>
                                            <p:strVal val="0-#ppt_h/2"/>
                                          </p:val>
                                        </p:tav>
                                        <p:tav tm="100000">
                                          <p:val>
                                            <p:strVal val="#ppt_y"/>
                                          </p:val>
                                        </p:tav>
                                      </p:tavLst>
                                    </p:anim>
                                  </p:childTnLst>
                                </p:cTn>
                              </p:par>
                              <p:par>
                                <p:cTn id="43" presetID="2" presetClass="entr" presetSubtype="3" fill="hold" grpId="0" nodeType="withEffect">
                                  <p:stCondLst>
                                    <p:cond delay="0"/>
                                  </p:stCondLst>
                                  <p:childTnLst>
                                    <p:set>
                                      <p:cBhvr>
                                        <p:cTn id="44" dur="1" fill="hold">
                                          <p:stCondLst>
                                            <p:cond delay="0"/>
                                          </p:stCondLst>
                                        </p:cTn>
                                        <p:tgtEl>
                                          <p:spTgt spid="247813">
                                            <p:txEl>
                                              <p:pRg st="4" end="4"/>
                                            </p:txEl>
                                          </p:spTgt>
                                        </p:tgtEl>
                                        <p:attrNameLst>
                                          <p:attrName>style.visibility</p:attrName>
                                        </p:attrNameLst>
                                      </p:cBhvr>
                                      <p:to>
                                        <p:strVal val="visible"/>
                                      </p:to>
                                    </p:set>
                                    <p:anim calcmode="lin" valueType="num">
                                      <p:cBhvr additive="base">
                                        <p:cTn id="45" dur="500" fill="hold"/>
                                        <p:tgtEl>
                                          <p:spTgt spid="247813">
                                            <p:txEl>
                                              <p:pRg st="4" end="4"/>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24781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p:bldP spid="24781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31A68B42-1104-4BE1-86A3-227D03F7EB5B}" type="slidenum">
              <a:rPr lang="en-GB" altLang="en-US" sz="1000" smtClean="0"/>
              <a:pPr algn="r" eaLnBrk="1" hangingPunct="1">
                <a:spcBef>
                  <a:spcPct val="0"/>
                </a:spcBef>
                <a:buClrTx/>
                <a:buSzTx/>
                <a:buFontTx/>
                <a:buNone/>
              </a:pPr>
              <a:t>21</a:t>
            </a:fld>
            <a:endParaRPr lang="en-GB" altLang="en-US" sz="1000" smtClean="0"/>
          </a:p>
        </p:txBody>
      </p:sp>
      <p:sp>
        <p:nvSpPr>
          <p:cNvPr id="4505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z="4000" smtClean="0">
                <a:solidFill>
                  <a:srgbClr val="FFFF00"/>
                </a:solidFill>
                <a:latin typeface="Tahoma" pitchFamily="34" charset="0"/>
              </a:rPr>
              <a:t>Finding Information: </a:t>
            </a:r>
            <a:br>
              <a:rPr lang="en-GB" altLang="en-US" sz="4000" smtClean="0">
                <a:solidFill>
                  <a:srgbClr val="FFFF00"/>
                </a:solidFill>
                <a:latin typeface="Tahoma" pitchFamily="34" charset="0"/>
              </a:rPr>
            </a:br>
            <a:r>
              <a:rPr lang="en-GB" altLang="en-US" sz="4000" smtClean="0">
                <a:solidFill>
                  <a:srgbClr val="FFFF00"/>
                </a:solidFill>
                <a:latin typeface="Tahoma" pitchFamily="34" charset="0"/>
              </a:rPr>
              <a:t>Tools of the Preacher’s Trade</a:t>
            </a:r>
          </a:p>
        </p:txBody>
      </p:sp>
      <p:sp>
        <p:nvSpPr>
          <p:cNvPr id="249859" name="Rectangle 3"/>
          <p:cNvSpPr>
            <a:spLocks noGrp="1" noChangeArrowheads="1"/>
          </p:cNvSpPr>
          <p:nvPr>
            <p:ph type="body" idx="1"/>
          </p:nvPr>
        </p:nvSpPr>
        <p:spPr/>
        <p:txBody>
          <a:bodyPr/>
          <a:lstStyle/>
          <a:p>
            <a:pPr eaLnBrk="1" hangingPunct="1">
              <a:lnSpc>
                <a:spcPct val="110000"/>
              </a:lnSpc>
            </a:pPr>
            <a:r>
              <a:rPr lang="en-GB" altLang="en-US" b="1" dirty="0" smtClean="0">
                <a:solidFill>
                  <a:srgbClr val="FFFF00"/>
                </a:solidFill>
                <a:latin typeface="Tahoma" pitchFamily="34" charset="0"/>
              </a:rPr>
              <a:t>Dictionaries</a:t>
            </a:r>
          </a:p>
          <a:p>
            <a:pPr lvl="1" eaLnBrk="1" hangingPunct="1">
              <a:lnSpc>
                <a:spcPct val="110000"/>
              </a:lnSpc>
            </a:pPr>
            <a:r>
              <a:rPr lang="en-GB" altLang="en-US" sz="2300" dirty="0" smtClean="0">
                <a:latin typeface="Tahoma" pitchFamily="34" charset="0"/>
              </a:rPr>
              <a:t>Theological</a:t>
            </a:r>
          </a:p>
          <a:p>
            <a:pPr lvl="1" eaLnBrk="1" hangingPunct="1">
              <a:lnSpc>
                <a:spcPct val="110000"/>
              </a:lnSpc>
            </a:pPr>
            <a:r>
              <a:rPr lang="en-GB" altLang="en-US" sz="2300" dirty="0" smtClean="0">
                <a:latin typeface="Tahoma" pitchFamily="34" charset="0"/>
              </a:rPr>
              <a:t>English</a:t>
            </a:r>
          </a:p>
          <a:p>
            <a:pPr lvl="1" eaLnBrk="1" hangingPunct="1">
              <a:lnSpc>
                <a:spcPct val="110000"/>
              </a:lnSpc>
            </a:pPr>
            <a:r>
              <a:rPr lang="en-GB" altLang="en-US" sz="2300" dirty="0" smtClean="0">
                <a:latin typeface="Tahoma" pitchFamily="34" charset="0"/>
              </a:rPr>
              <a:t>Specialised, technical</a:t>
            </a:r>
          </a:p>
          <a:p>
            <a:pPr lvl="1" eaLnBrk="1" hangingPunct="1">
              <a:lnSpc>
                <a:spcPct val="110000"/>
              </a:lnSpc>
              <a:buFont typeface="Wingdings" pitchFamily="2" charset="2"/>
              <a:buNone/>
            </a:pPr>
            <a:endParaRPr lang="en-GB" altLang="en-US" sz="1400" dirty="0" smtClean="0">
              <a:latin typeface="Tahoma" pitchFamily="34" charset="0"/>
            </a:endParaRPr>
          </a:p>
          <a:p>
            <a:pPr eaLnBrk="1" hangingPunct="1">
              <a:lnSpc>
                <a:spcPct val="110000"/>
              </a:lnSpc>
            </a:pPr>
            <a:r>
              <a:rPr lang="en-GB" altLang="en-US" b="1" dirty="0" smtClean="0">
                <a:solidFill>
                  <a:srgbClr val="FFFF00"/>
                </a:solidFill>
                <a:latin typeface="Tahoma" pitchFamily="34" charset="0"/>
              </a:rPr>
              <a:t>Encyclopaedias</a:t>
            </a:r>
          </a:p>
          <a:p>
            <a:pPr lvl="1" eaLnBrk="1" hangingPunct="1">
              <a:lnSpc>
                <a:spcPct val="110000"/>
              </a:lnSpc>
            </a:pPr>
            <a:r>
              <a:rPr lang="en-GB" altLang="en-US" sz="2300" dirty="0" smtClean="0">
                <a:latin typeface="Tahoma" pitchFamily="34" charset="0"/>
              </a:rPr>
              <a:t>Bible</a:t>
            </a:r>
          </a:p>
          <a:p>
            <a:pPr lvl="1" eaLnBrk="1" hangingPunct="1">
              <a:lnSpc>
                <a:spcPct val="110000"/>
              </a:lnSpc>
            </a:pPr>
            <a:r>
              <a:rPr lang="en-GB" altLang="en-US" sz="2300" dirty="0" smtClean="0">
                <a:latin typeface="Tahoma" pitchFamily="34" charset="0"/>
              </a:rPr>
              <a:t>General</a:t>
            </a:r>
          </a:p>
        </p:txBody>
      </p:sp>
      <p:pic>
        <p:nvPicPr>
          <p:cNvPr id="45062" name="Picture 6" descr="15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2492375"/>
            <a:ext cx="2303463" cy="230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52852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 calcmode="lin" valueType="num">
                                      <p:cBhvr additive="base">
                                        <p:cTn id="7" dur="500" fill="hold"/>
                                        <p:tgtEl>
                                          <p:spTgt spid="24985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98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grpId="0" nodeType="withEffect">
                                  <p:stCondLst>
                                    <p:cond delay="0"/>
                                  </p:stCondLst>
                                  <p:childTnLst>
                                    <p:set>
                                      <p:cBhvr>
                                        <p:cTn id="10" dur="1" fill="hold">
                                          <p:stCondLst>
                                            <p:cond delay="0"/>
                                          </p:stCondLst>
                                        </p:cTn>
                                        <p:tgtEl>
                                          <p:spTgt spid="249859">
                                            <p:txEl>
                                              <p:pRg st="1" end="1"/>
                                            </p:txEl>
                                          </p:spTgt>
                                        </p:tgtEl>
                                        <p:attrNameLst>
                                          <p:attrName>style.visibility</p:attrName>
                                        </p:attrNameLst>
                                      </p:cBhvr>
                                      <p:to>
                                        <p:strVal val="visible"/>
                                      </p:to>
                                    </p:set>
                                    <p:anim calcmode="lin" valueType="num">
                                      <p:cBhvr additive="base">
                                        <p:cTn id="11" dur="500" fill="hold"/>
                                        <p:tgtEl>
                                          <p:spTgt spid="249859">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4985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grpId="0" nodeType="withEffect">
                                  <p:stCondLst>
                                    <p:cond delay="0"/>
                                  </p:stCondLst>
                                  <p:childTnLst>
                                    <p:set>
                                      <p:cBhvr>
                                        <p:cTn id="14" dur="1" fill="hold">
                                          <p:stCondLst>
                                            <p:cond delay="0"/>
                                          </p:stCondLst>
                                        </p:cTn>
                                        <p:tgtEl>
                                          <p:spTgt spid="249859">
                                            <p:txEl>
                                              <p:pRg st="2" end="2"/>
                                            </p:txEl>
                                          </p:spTgt>
                                        </p:tgtEl>
                                        <p:attrNameLst>
                                          <p:attrName>style.visibility</p:attrName>
                                        </p:attrNameLst>
                                      </p:cBhvr>
                                      <p:to>
                                        <p:strVal val="visible"/>
                                      </p:to>
                                    </p:set>
                                    <p:anim calcmode="lin" valueType="num">
                                      <p:cBhvr additive="base">
                                        <p:cTn id="15" dur="500" fill="hold"/>
                                        <p:tgtEl>
                                          <p:spTgt spid="249859">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4985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6" fill="hold" grpId="0" nodeType="withEffect">
                                  <p:stCondLst>
                                    <p:cond delay="0"/>
                                  </p:stCondLst>
                                  <p:childTnLst>
                                    <p:set>
                                      <p:cBhvr>
                                        <p:cTn id="18" dur="1" fill="hold">
                                          <p:stCondLst>
                                            <p:cond delay="0"/>
                                          </p:stCondLst>
                                        </p:cTn>
                                        <p:tgtEl>
                                          <p:spTgt spid="249859">
                                            <p:txEl>
                                              <p:pRg st="3" end="3"/>
                                            </p:txEl>
                                          </p:spTgt>
                                        </p:tgtEl>
                                        <p:attrNameLst>
                                          <p:attrName>style.visibility</p:attrName>
                                        </p:attrNameLst>
                                      </p:cBhvr>
                                      <p:to>
                                        <p:strVal val="visible"/>
                                      </p:to>
                                    </p:set>
                                    <p:anim calcmode="lin" valueType="num">
                                      <p:cBhvr additive="base">
                                        <p:cTn id="19" dur="500" fill="hold"/>
                                        <p:tgtEl>
                                          <p:spTgt spid="249859">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98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49859">
                                            <p:txEl>
                                              <p:pRg st="5" end="5"/>
                                            </p:txEl>
                                          </p:spTgt>
                                        </p:tgtEl>
                                        <p:attrNameLst>
                                          <p:attrName>style.visibility</p:attrName>
                                        </p:attrNameLst>
                                      </p:cBhvr>
                                      <p:to>
                                        <p:strVal val="visible"/>
                                      </p:to>
                                    </p:set>
                                    <p:anim calcmode="lin" valueType="num">
                                      <p:cBhvr additive="base">
                                        <p:cTn id="25" dur="500" fill="hold"/>
                                        <p:tgtEl>
                                          <p:spTgt spid="24985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9859">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6" fill="hold" grpId="0" nodeType="withEffect">
                                  <p:stCondLst>
                                    <p:cond delay="0"/>
                                  </p:stCondLst>
                                  <p:childTnLst>
                                    <p:set>
                                      <p:cBhvr>
                                        <p:cTn id="28" dur="1" fill="hold">
                                          <p:stCondLst>
                                            <p:cond delay="0"/>
                                          </p:stCondLst>
                                        </p:cTn>
                                        <p:tgtEl>
                                          <p:spTgt spid="249859">
                                            <p:txEl>
                                              <p:pRg st="6" end="6"/>
                                            </p:txEl>
                                          </p:spTgt>
                                        </p:tgtEl>
                                        <p:attrNameLst>
                                          <p:attrName>style.visibility</p:attrName>
                                        </p:attrNameLst>
                                      </p:cBhvr>
                                      <p:to>
                                        <p:strVal val="visible"/>
                                      </p:to>
                                    </p:set>
                                    <p:anim calcmode="lin" valueType="num">
                                      <p:cBhvr additive="base">
                                        <p:cTn id="29" dur="500" fill="hold"/>
                                        <p:tgtEl>
                                          <p:spTgt spid="249859">
                                            <p:txEl>
                                              <p:pRg st="6" end="6"/>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49859">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6" fill="hold" grpId="0" nodeType="withEffect">
                                  <p:stCondLst>
                                    <p:cond delay="0"/>
                                  </p:stCondLst>
                                  <p:childTnLst>
                                    <p:set>
                                      <p:cBhvr>
                                        <p:cTn id="32" dur="1" fill="hold">
                                          <p:stCondLst>
                                            <p:cond delay="0"/>
                                          </p:stCondLst>
                                        </p:cTn>
                                        <p:tgtEl>
                                          <p:spTgt spid="249859">
                                            <p:txEl>
                                              <p:pRg st="7" end="7"/>
                                            </p:txEl>
                                          </p:spTgt>
                                        </p:tgtEl>
                                        <p:attrNameLst>
                                          <p:attrName>style.visibility</p:attrName>
                                        </p:attrNameLst>
                                      </p:cBhvr>
                                      <p:to>
                                        <p:strVal val="visible"/>
                                      </p:to>
                                    </p:set>
                                    <p:anim calcmode="lin" valueType="num">
                                      <p:cBhvr additive="base">
                                        <p:cTn id="33" dur="500" fill="hold"/>
                                        <p:tgtEl>
                                          <p:spTgt spid="249859">
                                            <p:txEl>
                                              <p:pRg st="7" end="7"/>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4985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109AFDD-C1C0-4387-8860-A68EAD700002}" type="slidenum">
              <a:rPr lang="en-GB" altLang="en-US" sz="1000" smtClean="0"/>
              <a:pPr algn="r" eaLnBrk="1" hangingPunct="1">
                <a:spcBef>
                  <a:spcPct val="0"/>
                </a:spcBef>
                <a:buClrTx/>
                <a:buSzTx/>
                <a:buFontTx/>
                <a:buNone/>
              </a:pPr>
              <a:t>22</a:t>
            </a:fld>
            <a:endParaRPr lang="en-GB" altLang="en-US" sz="1000" smtClean="0"/>
          </a:p>
        </p:txBody>
      </p:sp>
      <p:sp>
        <p:nvSpPr>
          <p:cNvPr id="4608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algn="l" eaLnBrk="1" hangingPunct="1"/>
            <a:r>
              <a:rPr lang="en-GB" altLang="en-US" sz="4000" dirty="0" smtClean="0">
                <a:solidFill>
                  <a:srgbClr val="FFFF00"/>
                </a:solidFill>
                <a:latin typeface="Tahoma" pitchFamily="34" charset="0"/>
              </a:rPr>
              <a:t>     Finding Information: </a:t>
            </a:r>
            <a:br>
              <a:rPr lang="en-GB" altLang="en-US" sz="4000" dirty="0" smtClean="0">
                <a:solidFill>
                  <a:srgbClr val="FFFF00"/>
                </a:solidFill>
                <a:latin typeface="Tahoma" pitchFamily="34" charset="0"/>
              </a:rPr>
            </a:br>
            <a:r>
              <a:rPr lang="en-GB" altLang="en-US" sz="4000" dirty="0" smtClean="0">
                <a:solidFill>
                  <a:srgbClr val="FFFF00"/>
                </a:solidFill>
                <a:latin typeface="Tahoma" pitchFamily="34" charset="0"/>
              </a:rPr>
              <a:t>   Tools of the Preacher’s Trade</a:t>
            </a:r>
          </a:p>
        </p:txBody>
      </p:sp>
      <p:sp>
        <p:nvSpPr>
          <p:cNvPr id="251907" name="Rectangle 3"/>
          <p:cNvSpPr>
            <a:spLocks noGrp="1" noChangeArrowheads="1"/>
          </p:cNvSpPr>
          <p:nvPr>
            <p:ph type="body" idx="1"/>
          </p:nvPr>
        </p:nvSpPr>
        <p:spPr/>
        <p:txBody>
          <a:bodyPr>
            <a:normAutofit/>
          </a:bodyPr>
          <a:lstStyle/>
          <a:p>
            <a:pPr eaLnBrk="1" hangingPunct="1">
              <a:lnSpc>
                <a:spcPct val="130000"/>
              </a:lnSpc>
            </a:pPr>
            <a:r>
              <a:rPr lang="en-GB" altLang="en-US" dirty="0" smtClean="0">
                <a:latin typeface="Tahoma" pitchFamily="34" charset="0"/>
              </a:rPr>
              <a:t>Commentaries</a:t>
            </a:r>
          </a:p>
          <a:p>
            <a:pPr eaLnBrk="1" hangingPunct="1">
              <a:lnSpc>
                <a:spcPct val="130000"/>
              </a:lnSpc>
            </a:pPr>
            <a:r>
              <a:rPr lang="en-GB" altLang="en-US" dirty="0" smtClean="0">
                <a:latin typeface="Tahoma" pitchFamily="34" charset="0"/>
              </a:rPr>
              <a:t>Theological </a:t>
            </a:r>
            <a:r>
              <a:rPr lang="en-GB" altLang="en-US" dirty="0">
                <a:latin typeface="Tahoma" pitchFamily="34" charset="0"/>
              </a:rPr>
              <a:t>b</a:t>
            </a:r>
            <a:r>
              <a:rPr lang="en-GB" altLang="en-US" dirty="0" smtClean="0">
                <a:latin typeface="Tahoma" pitchFamily="34" charset="0"/>
              </a:rPr>
              <a:t>ooks</a:t>
            </a:r>
          </a:p>
          <a:p>
            <a:pPr eaLnBrk="1" hangingPunct="1">
              <a:lnSpc>
                <a:spcPct val="130000"/>
              </a:lnSpc>
            </a:pPr>
            <a:r>
              <a:rPr lang="en-GB" altLang="en-US" dirty="0" smtClean="0">
                <a:latin typeface="Tahoma" pitchFamily="34" charset="0"/>
              </a:rPr>
              <a:t>Periodicals</a:t>
            </a:r>
          </a:p>
          <a:p>
            <a:pPr eaLnBrk="1" hangingPunct="1">
              <a:lnSpc>
                <a:spcPct val="130000"/>
              </a:lnSpc>
            </a:pPr>
            <a:r>
              <a:rPr lang="en-GB" altLang="en-US" dirty="0" smtClean="0">
                <a:latin typeface="Tahoma" pitchFamily="34" charset="0"/>
              </a:rPr>
              <a:t>Journals </a:t>
            </a:r>
          </a:p>
          <a:p>
            <a:pPr eaLnBrk="1" hangingPunct="1">
              <a:lnSpc>
                <a:spcPct val="130000"/>
              </a:lnSpc>
            </a:pPr>
            <a:r>
              <a:rPr lang="en-GB" altLang="en-US" dirty="0" smtClean="0">
                <a:latin typeface="Tahoma" pitchFamily="34" charset="0"/>
              </a:rPr>
              <a:t>Magazines</a:t>
            </a:r>
          </a:p>
        </p:txBody>
      </p:sp>
      <p:pic>
        <p:nvPicPr>
          <p:cNvPr id="46086" name="Picture 6" descr="34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5600" y="2205038"/>
            <a:ext cx="257810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26901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51907">
                                            <p:txEl>
                                              <p:pRg st="0" end="0"/>
                                            </p:txEl>
                                          </p:spTgt>
                                        </p:tgtEl>
                                        <p:attrNameLst>
                                          <p:attrName>style.visibility</p:attrName>
                                        </p:attrNameLst>
                                      </p:cBhvr>
                                      <p:to>
                                        <p:strVal val="visible"/>
                                      </p:to>
                                    </p:set>
                                    <p:anim calcmode="lin" valueType="num">
                                      <p:cBhvr additive="base">
                                        <p:cTn id="7" dur="500" fill="hold"/>
                                        <p:tgtEl>
                                          <p:spTgt spid="2519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519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51907">
                                            <p:txEl>
                                              <p:pRg st="1" end="1"/>
                                            </p:txEl>
                                          </p:spTgt>
                                        </p:tgtEl>
                                        <p:attrNameLst>
                                          <p:attrName>style.visibility</p:attrName>
                                        </p:attrNameLst>
                                      </p:cBhvr>
                                      <p:to>
                                        <p:strVal val="visible"/>
                                      </p:to>
                                    </p:set>
                                    <p:anim calcmode="lin" valueType="num">
                                      <p:cBhvr additive="base">
                                        <p:cTn id="13" dur="500" fill="hold"/>
                                        <p:tgtEl>
                                          <p:spTgt spid="25190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519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51907">
                                            <p:txEl>
                                              <p:pRg st="2" end="2"/>
                                            </p:txEl>
                                          </p:spTgt>
                                        </p:tgtEl>
                                        <p:attrNameLst>
                                          <p:attrName>style.visibility</p:attrName>
                                        </p:attrNameLst>
                                      </p:cBhvr>
                                      <p:to>
                                        <p:strVal val="visible"/>
                                      </p:to>
                                    </p:set>
                                    <p:anim calcmode="lin" valueType="num">
                                      <p:cBhvr additive="base">
                                        <p:cTn id="19" dur="500" fill="hold"/>
                                        <p:tgtEl>
                                          <p:spTgt spid="25190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519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51907">
                                            <p:txEl>
                                              <p:pRg st="3" end="3"/>
                                            </p:txEl>
                                          </p:spTgt>
                                        </p:tgtEl>
                                        <p:attrNameLst>
                                          <p:attrName>style.visibility</p:attrName>
                                        </p:attrNameLst>
                                      </p:cBhvr>
                                      <p:to>
                                        <p:strVal val="visible"/>
                                      </p:to>
                                    </p:set>
                                    <p:anim calcmode="lin" valueType="num">
                                      <p:cBhvr additive="base">
                                        <p:cTn id="25" dur="500" fill="hold"/>
                                        <p:tgtEl>
                                          <p:spTgt spid="25190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519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51907">
                                            <p:txEl>
                                              <p:pRg st="4" end="4"/>
                                            </p:txEl>
                                          </p:spTgt>
                                        </p:tgtEl>
                                        <p:attrNameLst>
                                          <p:attrName>style.visibility</p:attrName>
                                        </p:attrNameLst>
                                      </p:cBhvr>
                                      <p:to>
                                        <p:strVal val="visible"/>
                                      </p:to>
                                    </p:set>
                                    <p:anim calcmode="lin" valueType="num">
                                      <p:cBhvr additive="base">
                                        <p:cTn id="31" dur="500" fill="hold"/>
                                        <p:tgtEl>
                                          <p:spTgt spid="25190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519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A8EE13EC-1731-4F60-8978-2449E4DD6313}" type="slidenum">
              <a:rPr lang="en-GB" altLang="en-US" sz="1000" smtClean="0"/>
              <a:pPr algn="r" eaLnBrk="1" hangingPunct="1">
                <a:spcBef>
                  <a:spcPct val="0"/>
                </a:spcBef>
                <a:buClrTx/>
                <a:buSzTx/>
                <a:buFontTx/>
                <a:buNone/>
              </a:pPr>
              <a:t>23</a:t>
            </a:fld>
            <a:endParaRPr lang="en-GB" altLang="en-US" sz="1000" smtClean="0"/>
          </a:p>
        </p:txBody>
      </p:sp>
      <p:sp>
        <p:nvSpPr>
          <p:cNvPr id="4710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algn="l" eaLnBrk="1" hangingPunct="1"/>
            <a:r>
              <a:rPr lang="en-GB" altLang="en-US" sz="4000" dirty="0" smtClean="0">
                <a:solidFill>
                  <a:srgbClr val="FFFF00"/>
                </a:solidFill>
                <a:latin typeface="Tahoma" pitchFamily="34" charset="0"/>
              </a:rPr>
              <a:t>     Finding Information: </a:t>
            </a:r>
            <a:br>
              <a:rPr lang="en-GB" altLang="en-US" sz="4000" dirty="0" smtClean="0">
                <a:solidFill>
                  <a:srgbClr val="FFFF00"/>
                </a:solidFill>
                <a:latin typeface="Tahoma" pitchFamily="34" charset="0"/>
              </a:rPr>
            </a:br>
            <a:r>
              <a:rPr lang="en-GB" altLang="en-US" sz="4000" dirty="0" smtClean="0">
                <a:solidFill>
                  <a:srgbClr val="FFFF00"/>
                </a:solidFill>
                <a:latin typeface="Tahoma" pitchFamily="34" charset="0"/>
              </a:rPr>
              <a:t>  Tools of the Preacher’s Trade</a:t>
            </a:r>
          </a:p>
        </p:txBody>
      </p:sp>
      <p:sp>
        <p:nvSpPr>
          <p:cNvPr id="253955" name="Rectangle 3"/>
          <p:cNvSpPr>
            <a:spLocks noGrp="1" noChangeArrowheads="1"/>
          </p:cNvSpPr>
          <p:nvPr>
            <p:ph type="body" idx="1"/>
          </p:nvPr>
        </p:nvSpPr>
        <p:spPr/>
        <p:txBody>
          <a:bodyPr/>
          <a:lstStyle/>
          <a:p>
            <a:pPr eaLnBrk="1" hangingPunct="1">
              <a:lnSpc>
                <a:spcPct val="110000"/>
              </a:lnSpc>
            </a:pPr>
            <a:r>
              <a:rPr lang="en-GB" altLang="en-US" dirty="0" smtClean="0">
                <a:solidFill>
                  <a:srgbClr val="FF9900"/>
                </a:solidFill>
                <a:latin typeface="Tahoma" pitchFamily="34" charset="0"/>
              </a:rPr>
              <a:t>The Internet</a:t>
            </a:r>
          </a:p>
          <a:p>
            <a:pPr lvl="1" eaLnBrk="1" hangingPunct="1">
              <a:lnSpc>
                <a:spcPct val="110000"/>
              </a:lnSpc>
            </a:pPr>
            <a:r>
              <a:rPr lang="en-GB" altLang="en-US" dirty="0" smtClean="0">
                <a:latin typeface="Tahoma" pitchFamily="34" charset="0"/>
                <a:hlinkClick r:id="rId3"/>
              </a:rPr>
              <a:t>www.adventist.org</a:t>
            </a:r>
            <a:endParaRPr lang="en-GB" altLang="en-US" dirty="0" smtClean="0">
              <a:latin typeface="Tahoma" pitchFamily="34" charset="0"/>
            </a:endParaRPr>
          </a:p>
          <a:p>
            <a:pPr lvl="2" eaLnBrk="1" hangingPunct="1">
              <a:lnSpc>
                <a:spcPct val="110000"/>
              </a:lnSpc>
            </a:pPr>
            <a:r>
              <a:rPr lang="en-GB" altLang="en-US" dirty="0" smtClean="0">
                <a:latin typeface="Tahoma" pitchFamily="34" charset="0"/>
              </a:rPr>
              <a:t>Fundamental beliefs</a:t>
            </a:r>
          </a:p>
          <a:p>
            <a:pPr lvl="2" eaLnBrk="1" hangingPunct="1">
              <a:lnSpc>
                <a:spcPct val="110000"/>
              </a:lnSpc>
            </a:pPr>
            <a:r>
              <a:rPr lang="en-GB" altLang="en-US" dirty="0" smtClean="0">
                <a:latin typeface="Tahoma" pitchFamily="34" charset="0"/>
              </a:rPr>
              <a:t>The Church Manual</a:t>
            </a:r>
          </a:p>
          <a:p>
            <a:pPr lvl="2" eaLnBrk="1" hangingPunct="1">
              <a:lnSpc>
                <a:spcPct val="110000"/>
              </a:lnSpc>
            </a:pPr>
            <a:r>
              <a:rPr lang="en-GB" altLang="en-US" dirty="0" smtClean="0">
                <a:latin typeface="Tahoma" pitchFamily="34" charset="0"/>
              </a:rPr>
              <a:t>Official statements</a:t>
            </a:r>
          </a:p>
          <a:p>
            <a:pPr lvl="2" eaLnBrk="1" hangingPunct="1">
              <a:lnSpc>
                <a:spcPct val="110000"/>
              </a:lnSpc>
            </a:pPr>
            <a:r>
              <a:rPr lang="en-GB" altLang="en-US" dirty="0" smtClean="0">
                <a:latin typeface="Tahoma" pitchFamily="34" charset="0"/>
              </a:rPr>
              <a:t>Documents</a:t>
            </a:r>
          </a:p>
          <a:p>
            <a:pPr lvl="2" eaLnBrk="1" hangingPunct="1">
              <a:lnSpc>
                <a:spcPct val="110000"/>
              </a:lnSpc>
              <a:buFont typeface="Wingdings" pitchFamily="2" charset="2"/>
              <a:buNone/>
            </a:pPr>
            <a:endParaRPr lang="en-GB" altLang="en-US" sz="1200" dirty="0" smtClean="0">
              <a:latin typeface="Tahoma" pitchFamily="34" charset="0"/>
            </a:endParaRPr>
          </a:p>
          <a:p>
            <a:pPr lvl="1" eaLnBrk="1" hangingPunct="1">
              <a:lnSpc>
                <a:spcPct val="110000"/>
              </a:lnSpc>
            </a:pPr>
            <a:r>
              <a:rPr lang="en-GB" altLang="en-US" dirty="0" smtClean="0">
                <a:latin typeface="Tahoma" pitchFamily="34" charset="0"/>
                <a:hlinkClick r:id="rId4"/>
              </a:rPr>
              <a:t>www.adventistbiblicalresearch.org</a:t>
            </a:r>
            <a:endParaRPr lang="en-GB" altLang="en-US" dirty="0" smtClean="0">
              <a:latin typeface="Tahoma" pitchFamily="34" charset="0"/>
            </a:endParaRPr>
          </a:p>
        </p:txBody>
      </p:sp>
      <p:pic>
        <p:nvPicPr>
          <p:cNvPr id="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67437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3955">
                                            <p:txEl>
                                              <p:pRg st="1" end="1"/>
                                            </p:txEl>
                                          </p:spTgt>
                                        </p:tgtEl>
                                        <p:attrNameLst>
                                          <p:attrName>style.visibility</p:attrName>
                                        </p:attrNameLst>
                                      </p:cBhvr>
                                      <p:to>
                                        <p:strVal val="visible"/>
                                      </p:to>
                                    </p:set>
                                    <p:anim calcmode="lin" valueType="num">
                                      <p:cBhvr additive="base">
                                        <p:cTn id="7" dur="500" fill="hold"/>
                                        <p:tgtEl>
                                          <p:spTgt spid="2539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395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3955">
                                            <p:txEl>
                                              <p:pRg st="2" end="2"/>
                                            </p:txEl>
                                          </p:spTgt>
                                        </p:tgtEl>
                                        <p:attrNameLst>
                                          <p:attrName>style.visibility</p:attrName>
                                        </p:attrNameLst>
                                      </p:cBhvr>
                                      <p:to>
                                        <p:strVal val="visible"/>
                                      </p:to>
                                    </p:set>
                                    <p:anim calcmode="lin" valueType="num">
                                      <p:cBhvr additive="base">
                                        <p:cTn id="11" dur="500" fill="hold"/>
                                        <p:tgtEl>
                                          <p:spTgt spid="25395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395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53955">
                                            <p:txEl>
                                              <p:pRg st="3" end="3"/>
                                            </p:txEl>
                                          </p:spTgt>
                                        </p:tgtEl>
                                        <p:attrNameLst>
                                          <p:attrName>style.visibility</p:attrName>
                                        </p:attrNameLst>
                                      </p:cBhvr>
                                      <p:to>
                                        <p:strVal val="visible"/>
                                      </p:to>
                                    </p:set>
                                    <p:anim calcmode="lin" valueType="num">
                                      <p:cBhvr additive="base">
                                        <p:cTn id="15" dur="500" fill="hold"/>
                                        <p:tgtEl>
                                          <p:spTgt spid="25395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5395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53955">
                                            <p:txEl>
                                              <p:pRg st="4" end="4"/>
                                            </p:txEl>
                                          </p:spTgt>
                                        </p:tgtEl>
                                        <p:attrNameLst>
                                          <p:attrName>style.visibility</p:attrName>
                                        </p:attrNameLst>
                                      </p:cBhvr>
                                      <p:to>
                                        <p:strVal val="visible"/>
                                      </p:to>
                                    </p:set>
                                    <p:anim calcmode="lin" valueType="num">
                                      <p:cBhvr additive="base">
                                        <p:cTn id="19" dur="500" fill="hold"/>
                                        <p:tgtEl>
                                          <p:spTgt spid="25395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395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53955">
                                            <p:txEl>
                                              <p:pRg st="5" end="5"/>
                                            </p:txEl>
                                          </p:spTgt>
                                        </p:tgtEl>
                                        <p:attrNameLst>
                                          <p:attrName>style.visibility</p:attrName>
                                        </p:attrNameLst>
                                      </p:cBhvr>
                                      <p:to>
                                        <p:strVal val="visible"/>
                                      </p:to>
                                    </p:set>
                                    <p:anim calcmode="lin" valueType="num">
                                      <p:cBhvr additive="base">
                                        <p:cTn id="23" dur="500" fill="hold"/>
                                        <p:tgtEl>
                                          <p:spTgt spid="25395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539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3955">
                                            <p:txEl>
                                              <p:pRg st="7" end="7"/>
                                            </p:txEl>
                                          </p:spTgt>
                                        </p:tgtEl>
                                        <p:attrNameLst>
                                          <p:attrName>style.visibility</p:attrName>
                                        </p:attrNameLst>
                                      </p:cBhvr>
                                      <p:to>
                                        <p:strVal val="visible"/>
                                      </p:to>
                                    </p:set>
                                    <p:anim calcmode="lin" valueType="num">
                                      <p:cBhvr additive="base">
                                        <p:cTn id="29" dur="500" fill="hold"/>
                                        <p:tgtEl>
                                          <p:spTgt spid="253955">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539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7FA7C87-7CC1-4F75-AD44-477E28894F05}" type="slidenum">
              <a:rPr lang="en-GB" altLang="en-US" sz="1000" smtClean="0"/>
              <a:pPr algn="r" eaLnBrk="1" hangingPunct="1">
                <a:spcBef>
                  <a:spcPct val="0"/>
                </a:spcBef>
                <a:buClrTx/>
                <a:buSzTx/>
                <a:buFontTx/>
                <a:buNone/>
              </a:pPr>
              <a:t>24</a:t>
            </a:fld>
            <a:endParaRPr lang="en-GB" altLang="en-US" sz="1000" smtClean="0"/>
          </a:p>
        </p:txBody>
      </p:sp>
      <p:sp>
        <p:nvSpPr>
          <p:cNvPr id="4813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z="4000" smtClean="0">
                <a:solidFill>
                  <a:srgbClr val="FFFF00"/>
                </a:solidFill>
                <a:latin typeface="Tahoma" pitchFamily="34" charset="0"/>
              </a:rPr>
              <a:t>Preparing a </a:t>
            </a:r>
            <a:br>
              <a:rPr lang="en-GB" altLang="en-US" sz="4000" smtClean="0">
                <a:solidFill>
                  <a:srgbClr val="FFFF00"/>
                </a:solidFill>
                <a:latin typeface="Tahoma" pitchFamily="34" charset="0"/>
              </a:rPr>
            </a:br>
            <a:r>
              <a:rPr lang="en-GB" altLang="en-US" sz="4000" smtClean="0">
                <a:solidFill>
                  <a:srgbClr val="FFFF00"/>
                </a:solidFill>
                <a:latin typeface="Tahoma" pitchFamily="34" charset="0"/>
              </a:rPr>
              <a:t>Sermon Outline</a:t>
            </a:r>
          </a:p>
        </p:txBody>
      </p:sp>
      <p:sp>
        <p:nvSpPr>
          <p:cNvPr id="342019" name="Rectangle 3"/>
          <p:cNvSpPr>
            <a:spLocks noGrp="1" noChangeArrowheads="1"/>
          </p:cNvSpPr>
          <p:nvPr>
            <p:ph type="body" idx="1"/>
          </p:nvPr>
        </p:nvSpPr>
        <p:spPr/>
        <p:txBody>
          <a:bodyPr/>
          <a:lstStyle/>
          <a:p>
            <a:pPr eaLnBrk="1" hangingPunct="1">
              <a:lnSpc>
                <a:spcPct val="90000"/>
              </a:lnSpc>
            </a:pPr>
            <a:r>
              <a:rPr lang="en-GB" altLang="en-US" sz="3600" b="1" dirty="0" smtClean="0">
                <a:solidFill>
                  <a:srgbClr val="FFFF00"/>
                </a:solidFill>
                <a:latin typeface="Tahoma" pitchFamily="34" charset="0"/>
              </a:rPr>
              <a:t>A Sermon Outline… </a:t>
            </a:r>
          </a:p>
          <a:p>
            <a:pPr lvl="1" eaLnBrk="1" hangingPunct="1">
              <a:lnSpc>
                <a:spcPct val="90000"/>
              </a:lnSpc>
            </a:pPr>
            <a:r>
              <a:rPr lang="en-GB" altLang="en-US" sz="2800" dirty="0" smtClean="0">
                <a:latin typeface="Tahoma" pitchFamily="34" charset="0"/>
              </a:rPr>
              <a:t>is a way of organising a sermon in an orderly and progressive manner.</a:t>
            </a:r>
          </a:p>
          <a:p>
            <a:pPr lvl="1" eaLnBrk="1" hangingPunct="1">
              <a:lnSpc>
                <a:spcPct val="90000"/>
              </a:lnSpc>
            </a:pPr>
            <a:endParaRPr lang="en-GB" altLang="en-US" sz="2800" dirty="0" smtClean="0">
              <a:latin typeface="Tahoma" pitchFamily="34" charset="0"/>
            </a:endParaRPr>
          </a:p>
          <a:p>
            <a:pPr lvl="1" eaLnBrk="1" hangingPunct="1">
              <a:lnSpc>
                <a:spcPct val="90000"/>
              </a:lnSpc>
            </a:pPr>
            <a:r>
              <a:rPr lang="en-GB" altLang="en-US" sz="2800" dirty="0" smtClean="0">
                <a:latin typeface="Tahoma" pitchFamily="34" charset="0"/>
              </a:rPr>
              <a:t>Guides the thoughts of the preacher</a:t>
            </a:r>
          </a:p>
          <a:p>
            <a:pPr lvl="1" eaLnBrk="1" hangingPunct="1">
              <a:lnSpc>
                <a:spcPct val="90000"/>
              </a:lnSpc>
            </a:pPr>
            <a:r>
              <a:rPr lang="en-GB" altLang="en-US" sz="2800" dirty="0" smtClean="0">
                <a:latin typeface="Tahoma" pitchFamily="34" charset="0"/>
              </a:rPr>
              <a:t>Keeps the preacher on track</a:t>
            </a:r>
          </a:p>
          <a:p>
            <a:pPr lvl="1" eaLnBrk="1" hangingPunct="1">
              <a:lnSpc>
                <a:spcPct val="90000"/>
              </a:lnSpc>
            </a:pPr>
            <a:r>
              <a:rPr lang="en-GB" altLang="en-US" sz="2800" dirty="0" smtClean="0">
                <a:latin typeface="Tahoma" pitchFamily="34" charset="0"/>
              </a:rPr>
              <a:t>Aids the hearer’s understanding</a:t>
            </a:r>
          </a:p>
          <a:p>
            <a:pPr lvl="1" eaLnBrk="1" hangingPunct="1">
              <a:lnSpc>
                <a:spcPct val="90000"/>
              </a:lnSpc>
            </a:pPr>
            <a:r>
              <a:rPr lang="en-GB" altLang="en-US" sz="2800" dirty="0" smtClean="0">
                <a:latin typeface="Tahoma" pitchFamily="34" charset="0"/>
              </a:rPr>
              <a:t>Aids the hearer’s memory</a:t>
            </a:r>
            <a:endParaRPr lang="en-GB" altLang="en-US" sz="2300" dirty="0" smtClean="0">
              <a:latin typeface="Tahoma" pitchFamily="34" charset="0"/>
            </a:endParaRP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52123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42019">
                                            <p:txEl>
                                              <p:pRg st="1" end="1"/>
                                            </p:txEl>
                                          </p:spTgt>
                                        </p:tgtEl>
                                        <p:attrNameLst>
                                          <p:attrName>style.visibility</p:attrName>
                                        </p:attrNameLst>
                                      </p:cBhvr>
                                      <p:to>
                                        <p:strVal val="visible"/>
                                      </p:to>
                                    </p:set>
                                    <p:anim calcmode="lin" valueType="num">
                                      <p:cBhvr additive="base">
                                        <p:cTn id="7" dur="500" fill="hold"/>
                                        <p:tgtEl>
                                          <p:spTgt spid="342019">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4201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42019">
                                            <p:txEl>
                                              <p:pRg st="3" end="3"/>
                                            </p:txEl>
                                          </p:spTgt>
                                        </p:tgtEl>
                                        <p:attrNameLst>
                                          <p:attrName>style.visibility</p:attrName>
                                        </p:attrNameLst>
                                      </p:cBhvr>
                                      <p:to>
                                        <p:strVal val="visible"/>
                                      </p:to>
                                    </p:set>
                                    <p:anim calcmode="lin" valueType="num">
                                      <p:cBhvr additive="base">
                                        <p:cTn id="13" dur="500" fill="hold"/>
                                        <p:tgtEl>
                                          <p:spTgt spid="342019">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4201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42019">
                                            <p:txEl>
                                              <p:pRg st="4" end="4"/>
                                            </p:txEl>
                                          </p:spTgt>
                                        </p:tgtEl>
                                        <p:attrNameLst>
                                          <p:attrName>style.visibility</p:attrName>
                                        </p:attrNameLst>
                                      </p:cBhvr>
                                      <p:to>
                                        <p:strVal val="visible"/>
                                      </p:to>
                                    </p:set>
                                    <p:anim calcmode="lin" valueType="num">
                                      <p:cBhvr additive="base">
                                        <p:cTn id="19" dur="500" fill="hold"/>
                                        <p:tgtEl>
                                          <p:spTgt spid="342019">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4201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342019">
                                            <p:txEl>
                                              <p:pRg st="5" end="5"/>
                                            </p:txEl>
                                          </p:spTgt>
                                        </p:tgtEl>
                                        <p:attrNameLst>
                                          <p:attrName>style.visibility</p:attrName>
                                        </p:attrNameLst>
                                      </p:cBhvr>
                                      <p:to>
                                        <p:strVal val="visible"/>
                                      </p:to>
                                    </p:set>
                                    <p:anim calcmode="lin" valueType="num">
                                      <p:cBhvr additive="base">
                                        <p:cTn id="25" dur="500" fill="hold"/>
                                        <p:tgtEl>
                                          <p:spTgt spid="34201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42019">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342019">
                                            <p:txEl>
                                              <p:pRg st="6" end="6"/>
                                            </p:txEl>
                                          </p:spTgt>
                                        </p:tgtEl>
                                        <p:attrNameLst>
                                          <p:attrName>style.visibility</p:attrName>
                                        </p:attrNameLst>
                                      </p:cBhvr>
                                      <p:to>
                                        <p:strVal val="visible"/>
                                      </p:to>
                                    </p:set>
                                    <p:anim calcmode="lin" valueType="num">
                                      <p:cBhvr additive="base">
                                        <p:cTn id="31" dur="500" fill="hold"/>
                                        <p:tgtEl>
                                          <p:spTgt spid="342019">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42019">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7D751BB3-EC73-4593-B888-D0346F084F44}" type="slidenum">
              <a:rPr lang="en-GB" altLang="en-US" sz="1000" smtClean="0"/>
              <a:pPr algn="r" eaLnBrk="1" hangingPunct="1">
                <a:spcBef>
                  <a:spcPct val="0"/>
                </a:spcBef>
                <a:buClrTx/>
                <a:buSzTx/>
                <a:buFontTx/>
                <a:buNone/>
              </a:pPr>
              <a:t>25</a:t>
            </a:fld>
            <a:endParaRPr lang="en-GB" altLang="en-US" sz="1000" smtClean="0"/>
          </a:p>
        </p:txBody>
      </p:sp>
      <p:sp>
        <p:nvSpPr>
          <p:cNvPr id="4915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GB" altLang="en-US" sz="4000" smtClean="0">
                <a:solidFill>
                  <a:srgbClr val="FFFF00"/>
                </a:solidFill>
                <a:latin typeface="Tahoma" pitchFamily="34" charset="0"/>
              </a:rPr>
              <a:t>The 3 parts of </a:t>
            </a:r>
            <a:br>
              <a:rPr lang="en-GB" altLang="en-US" sz="4000" smtClean="0">
                <a:solidFill>
                  <a:srgbClr val="FFFF00"/>
                </a:solidFill>
                <a:latin typeface="Tahoma" pitchFamily="34" charset="0"/>
              </a:rPr>
            </a:br>
            <a:r>
              <a:rPr lang="en-GB" altLang="en-US" sz="4000" smtClean="0">
                <a:solidFill>
                  <a:srgbClr val="FFFF00"/>
                </a:solidFill>
                <a:latin typeface="Tahoma" pitchFamily="34" charset="0"/>
              </a:rPr>
              <a:t>a Sermon Outline</a:t>
            </a:r>
          </a:p>
        </p:txBody>
      </p:sp>
      <p:sp>
        <p:nvSpPr>
          <p:cNvPr id="344067" name="Rectangle 3"/>
          <p:cNvSpPr>
            <a:spLocks noGrp="1" noChangeArrowheads="1"/>
          </p:cNvSpPr>
          <p:nvPr>
            <p:ph type="body" idx="1"/>
          </p:nvPr>
        </p:nvSpPr>
        <p:spPr/>
        <p:txBody>
          <a:bodyPr/>
          <a:lstStyle/>
          <a:p>
            <a:pPr marL="590550" indent="-590550" eaLnBrk="1" hangingPunct="1">
              <a:lnSpc>
                <a:spcPct val="240000"/>
              </a:lnSpc>
              <a:buFont typeface="Wingdings" pitchFamily="2" charset="2"/>
              <a:buAutoNum type="arabicPeriod"/>
            </a:pPr>
            <a:r>
              <a:rPr lang="en-GB" altLang="en-US" sz="2800" dirty="0" smtClean="0">
                <a:latin typeface="Tahoma" pitchFamily="34" charset="0"/>
              </a:rPr>
              <a:t>The </a:t>
            </a:r>
            <a:r>
              <a:rPr lang="en-GB" altLang="en-US" sz="3200" b="1" dirty="0" smtClean="0">
                <a:solidFill>
                  <a:srgbClr val="FF9900"/>
                </a:solidFill>
                <a:latin typeface="Tahoma" pitchFamily="34" charset="0"/>
              </a:rPr>
              <a:t>Introduction </a:t>
            </a:r>
            <a:r>
              <a:rPr lang="en-GB" altLang="en-US" sz="3200" dirty="0" smtClean="0">
                <a:latin typeface="Tahoma" pitchFamily="34" charset="0"/>
              </a:rPr>
              <a:t>(Notes, p. 16,17)</a:t>
            </a:r>
          </a:p>
          <a:p>
            <a:pPr marL="590550" indent="-590550" eaLnBrk="1" hangingPunct="1">
              <a:lnSpc>
                <a:spcPct val="240000"/>
              </a:lnSpc>
              <a:buFont typeface="Wingdings" pitchFamily="2" charset="2"/>
              <a:buAutoNum type="arabicPeriod"/>
            </a:pPr>
            <a:r>
              <a:rPr lang="en-GB" altLang="en-US" sz="2800" dirty="0" smtClean="0">
                <a:latin typeface="Tahoma" pitchFamily="34" charset="0"/>
              </a:rPr>
              <a:t>The </a:t>
            </a:r>
            <a:r>
              <a:rPr lang="en-GB" altLang="en-US" sz="3200" b="1" dirty="0" smtClean="0">
                <a:solidFill>
                  <a:srgbClr val="FF9900"/>
                </a:solidFill>
                <a:latin typeface="Tahoma" pitchFamily="34" charset="0"/>
              </a:rPr>
              <a:t>Main Body </a:t>
            </a:r>
            <a:r>
              <a:rPr lang="en-GB" altLang="en-US" sz="3200" dirty="0" smtClean="0">
                <a:latin typeface="Tahoma" pitchFamily="34" charset="0"/>
              </a:rPr>
              <a:t>(Notes, p. 17)</a:t>
            </a:r>
          </a:p>
          <a:p>
            <a:pPr marL="590550" indent="-590550" eaLnBrk="1" hangingPunct="1">
              <a:lnSpc>
                <a:spcPct val="240000"/>
              </a:lnSpc>
              <a:buFont typeface="Wingdings" pitchFamily="2" charset="2"/>
              <a:buAutoNum type="arabicPeriod"/>
            </a:pPr>
            <a:r>
              <a:rPr lang="en-GB" altLang="en-US" sz="2800" dirty="0" smtClean="0">
                <a:latin typeface="Tahoma" pitchFamily="34" charset="0"/>
              </a:rPr>
              <a:t>The </a:t>
            </a:r>
            <a:r>
              <a:rPr lang="en-GB" altLang="en-US" sz="3200" b="1" dirty="0" smtClean="0">
                <a:solidFill>
                  <a:srgbClr val="FF9900"/>
                </a:solidFill>
                <a:latin typeface="Tahoma" pitchFamily="34" charset="0"/>
              </a:rPr>
              <a:t>Conclusion </a:t>
            </a:r>
            <a:r>
              <a:rPr lang="en-GB" altLang="en-US" sz="3200" dirty="0" smtClean="0">
                <a:latin typeface="Tahoma" pitchFamily="34" charset="0"/>
              </a:rPr>
              <a:t>(Notes, p. 17)</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99318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44067">
                                            <p:txEl>
                                              <p:pRg st="0" end="0"/>
                                            </p:txEl>
                                          </p:spTgt>
                                        </p:tgtEl>
                                        <p:attrNameLst>
                                          <p:attrName>style.visibility</p:attrName>
                                        </p:attrNameLst>
                                      </p:cBhvr>
                                      <p:to>
                                        <p:strVal val="visible"/>
                                      </p:to>
                                    </p:set>
                                    <p:anim calcmode="lin" valueType="num">
                                      <p:cBhvr additive="base">
                                        <p:cTn id="7" dur="500" fill="hold"/>
                                        <p:tgtEl>
                                          <p:spTgt spid="3440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4406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44067">
                                            <p:txEl>
                                              <p:pRg st="1" end="1"/>
                                            </p:txEl>
                                          </p:spTgt>
                                        </p:tgtEl>
                                        <p:attrNameLst>
                                          <p:attrName>style.visibility</p:attrName>
                                        </p:attrNameLst>
                                      </p:cBhvr>
                                      <p:to>
                                        <p:strVal val="visible"/>
                                      </p:to>
                                    </p:set>
                                    <p:anim calcmode="lin" valueType="num">
                                      <p:cBhvr additive="base">
                                        <p:cTn id="13" dur="500" fill="hold"/>
                                        <p:tgtEl>
                                          <p:spTgt spid="34406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4406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44067">
                                            <p:txEl>
                                              <p:pRg st="2" end="2"/>
                                            </p:txEl>
                                          </p:spTgt>
                                        </p:tgtEl>
                                        <p:attrNameLst>
                                          <p:attrName>style.visibility</p:attrName>
                                        </p:attrNameLst>
                                      </p:cBhvr>
                                      <p:to>
                                        <p:strVal val="visible"/>
                                      </p:to>
                                    </p:set>
                                    <p:anim calcmode="lin" valueType="num">
                                      <p:cBhvr additive="base">
                                        <p:cTn id="19" dur="500" fill="hold"/>
                                        <p:tgtEl>
                                          <p:spTgt spid="34406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44067">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6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135F6FFA-CDEB-44D0-B11F-237BEE7A3A26}" type="slidenum">
              <a:rPr lang="en-GB" altLang="en-US" sz="1000" smtClean="0"/>
              <a:pPr algn="r" eaLnBrk="1" hangingPunct="1">
                <a:spcBef>
                  <a:spcPct val="0"/>
                </a:spcBef>
                <a:buClrTx/>
                <a:buSzTx/>
                <a:buFontTx/>
                <a:buNone/>
              </a:pPr>
              <a:t>26</a:t>
            </a:fld>
            <a:endParaRPr lang="en-GB" altLang="en-US" sz="1000" smtClean="0"/>
          </a:p>
        </p:txBody>
      </p:sp>
      <p:sp>
        <p:nvSpPr>
          <p:cNvPr id="2969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Break  (15 minutes)</a:t>
            </a:r>
          </a:p>
        </p:txBody>
      </p:sp>
      <p:pic>
        <p:nvPicPr>
          <p:cNvPr id="29701"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2438" y="1844675"/>
            <a:ext cx="35179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205865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F7A8A5B6-235A-4DDD-8390-416CB3C9071D}" type="slidenum">
              <a:rPr lang="en-GB" altLang="en-US" sz="1000" smtClean="0"/>
              <a:pPr algn="r" eaLnBrk="1" hangingPunct="1">
                <a:spcBef>
                  <a:spcPct val="0"/>
                </a:spcBef>
                <a:buClrTx/>
                <a:buSzTx/>
                <a:buFontTx/>
                <a:buNone/>
              </a:pPr>
              <a:t>27</a:t>
            </a:fld>
            <a:endParaRPr lang="en-GB" altLang="en-US" sz="1000" smtClean="0"/>
          </a:p>
        </p:txBody>
      </p:sp>
      <p:sp>
        <p:nvSpPr>
          <p:cNvPr id="15363" name="Rectangle 2"/>
          <p:cNvSpPr>
            <a:spLocks noGrp="1" noChangeArrowheads="1"/>
          </p:cNvSpPr>
          <p:nvPr>
            <p:ph type="ctrTitle"/>
          </p:nvPr>
        </p:nvSpPr>
        <p:spPr>
          <a:xfrm>
            <a:off x="1219200" y="838200"/>
            <a:ext cx="6781800" cy="2085975"/>
          </a:xfrm>
          <a:gradFill rotWithShape="0">
            <a:gsLst>
              <a:gs pos="0">
                <a:srgbClr val="009999"/>
              </a:gs>
              <a:gs pos="100000">
                <a:srgbClr val="004747"/>
              </a:gs>
            </a:gsLst>
            <a:path path="shape">
              <a:fillToRect l="50000" t="50000" r="50000" b="50000"/>
            </a:path>
          </a:gradFill>
          <a:ln w="38100">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Sun 17 Nov 2013</a:t>
            </a:r>
            <a:endParaRPr lang="en-US" altLang="en-US" smtClean="0">
              <a:solidFill>
                <a:srgbClr val="FFFF00"/>
              </a:solidFill>
              <a:latin typeface="Tahoma" pitchFamily="34" charset="0"/>
            </a:endParaRPr>
          </a:p>
        </p:txBody>
      </p:sp>
      <p:sp>
        <p:nvSpPr>
          <p:cNvPr id="15364" name="Rectangle 3"/>
          <p:cNvSpPr>
            <a:spLocks noGrp="1" noChangeArrowheads="1"/>
          </p:cNvSpPr>
          <p:nvPr>
            <p:ph type="subTitle" idx="1"/>
          </p:nvPr>
        </p:nvSpPr>
        <p:spPr>
          <a:xfrm>
            <a:off x="900113" y="3573463"/>
            <a:ext cx="7343775" cy="2033587"/>
          </a:xfrm>
        </p:spPr>
        <p:txBody>
          <a:bodyPr/>
          <a:lstStyle/>
          <a:p>
            <a:pPr algn="l" eaLnBrk="1" hangingPunct="1"/>
            <a:r>
              <a:rPr lang="en-GB" altLang="en-US" sz="3200" smtClean="0"/>
              <a:t>Introduction</a:t>
            </a:r>
          </a:p>
          <a:p>
            <a:pPr algn="l" eaLnBrk="1" hangingPunct="1"/>
            <a:r>
              <a:rPr lang="en-GB" altLang="en-US" sz="3200" smtClean="0">
                <a:solidFill>
                  <a:srgbClr val="FF9900"/>
                </a:solidFill>
              </a:rPr>
              <a:t>Lecture 1: The Voice...</a:t>
            </a:r>
          </a:p>
          <a:p>
            <a:pPr algn="l" eaLnBrk="1" hangingPunct="1"/>
            <a:r>
              <a:rPr lang="en-GB" altLang="en-US" sz="3200" smtClean="0"/>
              <a:t>Lecture 2: How to Prepare a Sermon</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020271" y="1196752"/>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71385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B2FCD2B2-8026-4EDE-86D6-D069BD32CD51}" type="slidenum">
              <a:rPr lang="en-GB" altLang="en-US" sz="1000" smtClean="0"/>
              <a:pPr algn="r" eaLnBrk="1" hangingPunct="1">
                <a:spcBef>
                  <a:spcPct val="0"/>
                </a:spcBef>
                <a:buClrTx/>
                <a:buSzTx/>
                <a:buFontTx/>
                <a:buNone/>
              </a:pPr>
              <a:t>28</a:t>
            </a:fld>
            <a:endParaRPr lang="en-GB" altLang="en-US" sz="1000" smtClean="0"/>
          </a:p>
        </p:txBody>
      </p:sp>
      <p:sp>
        <p:nvSpPr>
          <p:cNvPr id="1638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Importance of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Public Speaking</a:t>
            </a:r>
          </a:p>
        </p:txBody>
      </p:sp>
      <p:sp>
        <p:nvSpPr>
          <p:cNvPr id="183299" name="Rectangle 3"/>
          <p:cNvSpPr>
            <a:spLocks noGrp="1" noChangeArrowheads="1"/>
          </p:cNvSpPr>
          <p:nvPr>
            <p:ph type="body" idx="1"/>
          </p:nvPr>
        </p:nvSpPr>
        <p:spPr/>
        <p:txBody>
          <a:bodyPr/>
          <a:lstStyle/>
          <a:p>
            <a:pPr eaLnBrk="1" hangingPunct="1">
              <a:lnSpc>
                <a:spcPct val="160000"/>
              </a:lnSpc>
            </a:pPr>
            <a:r>
              <a:rPr lang="en-GB" altLang="en-US" sz="2700" dirty="0" smtClean="0">
                <a:latin typeface="Tahoma" pitchFamily="34" charset="0"/>
              </a:rPr>
              <a:t>Gospel commission (Matt. 28:19-20)</a:t>
            </a:r>
          </a:p>
          <a:p>
            <a:pPr eaLnBrk="1" hangingPunct="1">
              <a:lnSpc>
                <a:spcPct val="160000"/>
              </a:lnSpc>
            </a:pPr>
            <a:r>
              <a:rPr lang="en-GB" altLang="en-US" sz="2700" dirty="0" smtClean="0">
                <a:latin typeface="Tahoma" pitchFamily="34" charset="0"/>
              </a:rPr>
              <a:t>Nature of preaching:</a:t>
            </a:r>
          </a:p>
          <a:p>
            <a:pPr lvl="1" eaLnBrk="1" hangingPunct="1">
              <a:lnSpc>
                <a:spcPct val="160000"/>
              </a:lnSpc>
            </a:pPr>
            <a:r>
              <a:rPr lang="en-GB" altLang="en-US" sz="2200" i="1" dirty="0" err="1" smtClean="0">
                <a:latin typeface="Tahoma" pitchFamily="34" charset="0"/>
              </a:rPr>
              <a:t>kerusso</a:t>
            </a:r>
            <a:r>
              <a:rPr lang="en-GB" altLang="en-US" sz="2200" dirty="0" smtClean="0">
                <a:latin typeface="Tahoma" pitchFamily="34" charset="0"/>
              </a:rPr>
              <a:t> – “to announce, summon, declare”     Mt. 4:12-17</a:t>
            </a:r>
          </a:p>
          <a:p>
            <a:pPr lvl="1" eaLnBrk="1" hangingPunct="1">
              <a:lnSpc>
                <a:spcPct val="160000"/>
              </a:lnSpc>
            </a:pPr>
            <a:r>
              <a:rPr lang="en-GB" altLang="en-US" sz="2200" i="1" dirty="0" err="1" smtClean="0">
                <a:latin typeface="Tahoma" pitchFamily="34" charset="0"/>
              </a:rPr>
              <a:t>didasko</a:t>
            </a:r>
            <a:r>
              <a:rPr lang="en-GB" altLang="en-US" sz="2200" dirty="0" smtClean="0">
                <a:latin typeface="Tahoma" pitchFamily="34" charset="0"/>
              </a:rPr>
              <a:t> – “to teach”       Mt. 4:23; 22:16; Acts 5:18-21</a:t>
            </a:r>
          </a:p>
          <a:p>
            <a:pPr lvl="1" eaLnBrk="1" hangingPunct="1">
              <a:lnSpc>
                <a:spcPct val="160000"/>
              </a:lnSpc>
            </a:pPr>
            <a:r>
              <a:rPr lang="en-GB" altLang="en-US" sz="2200" dirty="0" err="1" smtClean="0">
                <a:latin typeface="Tahoma" pitchFamily="34" charset="0"/>
              </a:rPr>
              <a:t>Cf</a:t>
            </a:r>
            <a:r>
              <a:rPr lang="en-GB" altLang="en-US" sz="2200" dirty="0" smtClean="0">
                <a:latin typeface="Tahoma" pitchFamily="34" charset="0"/>
              </a:rPr>
              <a:t>: 1 Tim. 4:13-15; </a:t>
            </a:r>
            <a:r>
              <a:rPr lang="en-GB" altLang="en-US" sz="2200" b="1" dirty="0" smtClean="0">
                <a:latin typeface="Tahoma" pitchFamily="34" charset="0"/>
              </a:rPr>
              <a:t>1 Cor. 9:16; Rom. 10:15</a:t>
            </a:r>
            <a:r>
              <a:rPr lang="en-GB" altLang="en-US" sz="2200" dirty="0" smtClean="0">
                <a:latin typeface="Tahoma" pitchFamily="34" charset="0"/>
              </a:rPr>
              <a:t>; 2Cor. 2:17; </a:t>
            </a:r>
          </a:p>
          <a:p>
            <a:pPr marL="457200" lvl="1" indent="0" eaLnBrk="1" hangingPunct="1">
              <a:lnSpc>
                <a:spcPct val="160000"/>
              </a:lnSpc>
              <a:buNone/>
            </a:pPr>
            <a:r>
              <a:rPr lang="en-GB" altLang="en-US" sz="2200" dirty="0" smtClean="0">
                <a:latin typeface="Tahoma" pitchFamily="34" charset="0"/>
              </a:rPr>
              <a:t>1 Cor. 14:18</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00121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 calcmode="lin" valueType="num">
                                      <p:cBhvr additive="base">
                                        <p:cTn id="7" dur="500" fill="hold"/>
                                        <p:tgtEl>
                                          <p:spTgt spid="18329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83299">
                                            <p:txEl>
                                              <p:pRg st="1" end="1"/>
                                            </p:txEl>
                                          </p:spTgt>
                                        </p:tgtEl>
                                        <p:attrNameLst>
                                          <p:attrName>style.visibility</p:attrName>
                                        </p:attrNameLst>
                                      </p:cBhvr>
                                      <p:to>
                                        <p:strVal val="visible"/>
                                      </p:to>
                                    </p:set>
                                    <p:anim calcmode="lin" valueType="num">
                                      <p:cBhvr additive="base">
                                        <p:cTn id="13" dur="500" fill="hold"/>
                                        <p:tgtEl>
                                          <p:spTgt spid="18329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329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6" fill="hold" grpId="0" nodeType="withEffect">
                                  <p:stCondLst>
                                    <p:cond delay="0"/>
                                  </p:stCondLst>
                                  <p:childTnLst>
                                    <p:set>
                                      <p:cBhvr>
                                        <p:cTn id="16" dur="1" fill="hold">
                                          <p:stCondLst>
                                            <p:cond delay="0"/>
                                          </p:stCondLst>
                                        </p:cTn>
                                        <p:tgtEl>
                                          <p:spTgt spid="183299">
                                            <p:txEl>
                                              <p:pRg st="2" end="2"/>
                                            </p:txEl>
                                          </p:spTgt>
                                        </p:tgtEl>
                                        <p:attrNameLst>
                                          <p:attrName>style.visibility</p:attrName>
                                        </p:attrNameLst>
                                      </p:cBhvr>
                                      <p:to>
                                        <p:strVal val="visible"/>
                                      </p:to>
                                    </p:set>
                                    <p:anim calcmode="lin" valueType="num">
                                      <p:cBhvr additive="base">
                                        <p:cTn id="17" dur="500" fill="hold"/>
                                        <p:tgtEl>
                                          <p:spTgt spid="183299">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83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6" fill="hold" grpId="0" nodeType="clickEffect">
                                  <p:stCondLst>
                                    <p:cond delay="0"/>
                                  </p:stCondLst>
                                  <p:childTnLst>
                                    <p:set>
                                      <p:cBhvr>
                                        <p:cTn id="22" dur="1" fill="hold">
                                          <p:stCondLst>
                                            <p:cond delay="0"/>
                                          </p:stCondLst>
                                        </p:cTn>
                                        <p:tgtEl>
                                          <p:spTgt spid="183299">
                                            <p:txEl>
                                              <p:pRg st="3" end="3"/>
                                            </p:txEl>
                                          </p:spTgt>
                                        </p:tgtEl>
                                        <p:attrNameLst>
                                          <p:attrName>style.visibility</p:attrName>
                                        </p:attrNameLst>
                                      </p:cBhvr>
                                      <p:to>
                                        <p:strVal val="visible"/>
                                      </p:to>
                                    </p:set>
                                    <p:anim calcmode="lin" valueType="num">
                                      <p:cBhvr additive="base">
                                        <p:cTn id="23" dur="500" fill="hold"/>
                                        <p:tgtEl>
                                          <p:spTgt spid="183299">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83299">
                                            <p:txEl>
                                              <p:pRg st="3" end="3"/>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500"/>
                            </p:stCondLst>
                            <p:childTnLst>
                              <p:par>
                                <p:cTn id="26" presetID="2" presetClass="entr" presetSubtype="6" fill="hold" grpId="0" nodeType="afterEffect">
                                  <p:stCondLst>
                                    <p:cond delay="0"/>
                                  </p:stCondLst>
                                  <p:childTnLst>
                                    <p:set>
                                      <p:cBhvr>
                                        <p:cTn id="27" dur="1" fill="hold">
                                          <p:stCondLst>
                                            <p:cond delay="0"/>
                                          </p:stCondLst>
                                        </p:cTn>
                                        <p:tgtEl>
                                          <p:spTgt spid="183299">
                                            <p:txEl>
                                              <p:pRg st="4" end="4"/>
                                            </p:txEl>
                                          </p:spTgt>
                                        </p:tgtEl>
                                        <p:attrNameLst>
                                          <p:attrName>style.visibility</p:attrName>
                                        </p:attrNameLst>
                                      </p:cBhvr>
                                      <p:to>
                                        <p:strVal val="visible"/>
                                      </p:to>
                                    </p:set>
                                    <p:anim calcmode="lin" valueType="num">
                                      <p:cBhvr additive="base">
                                        <p:cTn id="28" dur="2000" fill="hold"/>
                                        <p:tgtEl>
                                          <p:spTgt spid="183299">
                                            <p:txEl>
                                              <p:pRg st="4" end="4"/>
                                            </p:txEl>
                                          </p:spTgt>
                                        </p:tgtEl>
                                        <p:attrNameLst>
                                          <p:attrName>ppt_x</p:attrName>
                                        </p:attrNameLst>
                                      </p:cBhvr>
                                      <p:tavLst>
                                        <p:tav tm="0">
                                          <p:val>
                                            <p:strVal val="1+#ppt_w/2"/>
                                          </p:val>
                                        </p:tav>
                                        <p:tav tm="100000">
                                          <p:val>
                                            <p:strVal val="#ppt_x"/>
                                          </p:val>
                                        </p:tav>
                                      </p:tavLst>
                                    </p:anim>
                                    <p:anim calcmode="lin" valueType="num">
                                      <p:cBhvr additive="base">
                                        <p:cTn id="29" dur="2000" fill="hold"/>
                                        <p:tgtEl>
                                          <p:spTgt spid="183299">
                                            <p:txEl>
                                              <p:pRg st="4" end="4"/>
                                            </p:txEl>
                                          </p:spTgt>
                                        </p:tgtEl>
                                        <p:attrNameLst>
                                          <p:attrName>ppt_y</p:attrName>
                                        </p:attrNameLst>
                                      </p:cBhvr>
                                      <p:tavLst>
                                        <p:tav tm="0">
                                          <p:val>
                                            <p:strVal val="1+#ppt_h/2"/>
                                          </p:val>
                                        </p:tav>
                                        <p:tav tm="100000">
                                          <p:val>
                                            <p:strVal val="#ppt_y"/>
                                          </p:val>
                                        </p:tav>
                                      </p:tavLst>
                                    </p:anim>
                                  </p:childTnLst>
                                </p:cTn>
                              </p:par>
                            </p:childTnLst>
                          </p:cTn>
                        </p:par>
                        <p:par>
                          <p:cTn id="30" fill="hold">
                            <p:stCondLst>
                              <p:cond delay="2500"/>
                            </p:stCondLst>
                            <p:childTnLst>
                              <p:par>
                                <p:cTn id="31" presetID="2" presetClass="entr" presetSubtype="6" fill="hold" grpId="0" nodeType="afterEffect">
                                  <p:stCondLst>
                                    <p:cond delay="0"/>
                                  </p:stCondLst>
                                  <p:childTnLst>
                                    <p:set>
                                      <p:cBhvr>
                                        <p:cTn id="32" dur="1" fill="hold">
                                          <p:stCondLst>
                                            <p:cond delay="0"/>
                                          </p:stCondLst>
                                        </p:cTn>
                                        <p:tgtEl>
                                          <p:spTgt spid="183299">
                                            <p:txEl>
                                              <p:pRg st="5" end="5"/>
                                            </p:txEl>
                                          </p:spTgt>
                                        </p:tgtEl>
                                        <p:attrNameLst>
                                          <p:attrName>style.visibility</p:attrName>
                                        </p:attrNameLst>
                                      </p:cBhvr>
                                      <p:to>
                                        <p:strVal val="visible"/>
                                      </p:to>
                                    </p:set>
                                    <p:anim calcmode="lin" valueType="num">
                                      <p:cBhvr additive="base">
                                        <p:cTn id="33" dur="2000" fill="hold"/>
                                        <p:tgtEl>
                                          <p:spTgt spid="183299">
                                            <p:txEl>
                                              <p:pRg st="5" end="5"/>
                                            </p:txEl>
                                          </p:spTgt>
                                        </p:tgtEl>
                                        <p:attrNameLst>
                                          <p:attrName>ppt_x</p:attrName>
                                        </p:attrNameLst>
                                      </p:cBhvr>
                                      <p:tavLst>
                                        <p:tav tm="0">
                                          <p:val>
                                            <p:strVal val="1+#ppt_w/2"/>
                                          </p:val>
                                        </p:tav>
                                        <p:tav tm="100000">
                                          <p:val>
                                            <p:strVal val="#ppt_x"/>
                                          </p:val>
                                        </p:tav>
                                      </p:tavLst>
                                    </p:anim>
                                    <p:anim calcmode="lin" valueType="num">
                                      <p:cBhvr additive="base">
                                        <p:cTn id="34" dur="2000" fill="hold"/>
                                        <p:tgtEl>
                                          <p:spTgt spid="1832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CE2D499-33C0-4B85-81C4-A5563D3B9DDE}" type="slidenum">
              <a:rPr lang="en-GB" altLang="en-US" sz="1000" smtClean="0"/>
              <a:pPr algn="r" eaLnBrk="1" hangingPunct="1">
                <a:spcBef>
                  <a:spcPct val="0"/>
                </a:spcBef>
                <a:buClrTx/>
                <a:buSzTx/>
                <a:buFontTx/>
                <a:buNone/>
              </a:pPr>
              <a:t>29</a:t>
            </a:fld>
            <a:endParaRPr lang="en-GB" altLang="en-US" sz="1000" smtClean="0"/>
          </a:p>
        </p:txBody>
      </p:sp>
      <p:sp>
        <p:nvSpPr>
          <p:cNvPr id="1741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Importance of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Public Speaking</a:t>
            </a:r>
          </a:p>
        </p:txBody>
      </p:sp>
      <p:sp>
        <p:nvSpPr>
          <p:cNvPr id="185347" name="Rectangle 3"/>
          <p:cNvSpPr>
            <a:spLocks noGrp="1" noChangeArrowheads="1"/>
          </p:cNvSpPr>
          <p:nvPr>
            <p:ph type="body" idx="1"/>
          </p:nvPr>
        </p:nvSpPr>
        <p:spPr/>
        <p:txBody>
          <a:bodyPr/>
          <a:lstStyle/>
          <a:p>
            <a:pPr eaLnBrk="1" hangingPunct="1"/>
            <a:r>
              <a:rPr lang="en-GB" altLang="en-US" sz="2800" dirty="0" smtClean="0">
                <a:latin typeface="Tahoma" pitchFamily="34" charset="0"/>
              </a:rPr>
              <a:t>1. Jesus and public </a:t>
            </a:r>
            <a:r>
              <a:rPr lang="en-GB" altLang="en-US" sz="2800" dirty="0">
                <a:latin typeface="Tahoma" pitchFamily="34" charset="0"/>
              </a:rPr>
              <a:t>s</a:t>
            </a:r>
            <a:r>
              <a:rPr lang="en-GB" altLang="en-US" sz="2800" dirty="0" smtClean="0">
                <a:latin typeface="Tahoma" pitchFamily="34" charset="0"/>
              </a:rPr>
              <a:t>peaking (John 7:46)</a:t>
            </a:r>
          </a:p>
          <a:p>
            <a:pPr marL="0" indent="0" eaLnBrk="1" hangingPunct="1">
              <a:buNone/>
            </a:pPr>
            <a:endParaRPr lang="en-GB" altLang="en-US" sz="2800" dirty="0" smtClean="0">
              <a:latin typeface="Tahoma" pitchFamily="34" charset="0"/>
            </a:endParaRPr>
          </a:p>
          <a:p>
            <a:pPr eaLnBrk="1" hangingPunct="1"/>
            <a:r>
              <a:rPr lang="en-GB" altLang="en-US" sz="2800" dirty="0" smtClean="0">
                <a:latin typeface="Tahoma" pitchFamily="34" charset="0"/>
              </a:rPr>
              <a:t>2. Church Leaders and public </a:t>
            </a:r>
            <a:r>
              <a:rPr lang="en-GB" altLang="en-US" sz="2800" dirty="0">
                <a:latin typeface="Tahoma" pitchFamily="34" charset="0"/>
              </a:rPr>
              <a:t>s</a:t>
            </a:r>
            <a:r>
              <a:rPr lang="en-GB" altLang="en-US" sz="2800" dirty="0" smtClean="0">
                <a:latin typeface="Tahoma" pitchFamily="34" charset="0"/>
              </a:rPr>
              <a:t>peaking</a:t>
            </a:r>
            <a:endParaRPr lang="en-GB" altLang="en-US" sz="2900" dirty="0" smtClean="0">
              <a:latin typeface="Tahoma" pitchFamily="34" charset="0"/>
            </a:endParaRPr>
          </a:p>
          <a:p>
            <a:pPr lvl="1"/>
            <a:r>
              <a:rPr lang="en-GB" altLang="en-US" sz="2400" dirty="0" smtClean="0">
                <a:latin typeface="Tahoma" pitchFamily="34" charset="0"/>
              </a:rPr>
              <a:t>E G White and voice culture:</a:t>
            </a:r>
          </a:p>
          <a:p>
            <a:pPr lvl="1" eaLnBrk="1" hangingPunct="1"/>
            <a:r>
              <a:rPr lang="en-GB" altLang="en-US" i="1" dirty="0" smtClean="0"/>
              <a:t>“In all our ministerial work, more attention should be given to the culture of the voice. We may have knowledge, but unless we know how to use the voice correctly, our work will be a failure.”</a:t>
            </a:r>
            <a:r>
              <a:rPr lang="en-GB" altLang="en-US" dirty="0" smtClean="0"/>
              <a:t> </a:t>
            </a:r>
            <a:r>
              <a:rPr lang="en-GB" altLang="en-US" i="1" dirty="0" smtClean="0">
                <a:solidFill>
                  <a:srgbClr val="FF3300"/>
                </a:solidFill>
              </a:rPr>
              <a:t>Gospel Workers, p. 86</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78520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Effect transition="in" filter="dissolve">
                                      <p:cBhvr>
                                        <p:cTn id="7" dur="1000"/>
                                        <p:tgtEl>
                                          <p:spTgt spid="185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5347">
                                            <p:txEl>
                                              <p:pRg st="2" end="2"/>
                                            </p:txEl>
                                          </p:spTgt>
                                        </p:tgtEl>
                                        <p:attrNameLst>
                                          <p:attrName>style.visibility</p:attrName>
                                        </p:attrNameLst>
                                      </p:cBhvr>
                                      <p:to>
                                        <p:strVal val="visible"/>
                                      </p:to>
                                    </p:set>
                                    <p:animEffect transition="in" filter="dissolve">
                                      <p:cBhvr>
                                        <p:cTn id="12" dur="500"/>
                                        <p:tgtEl>
                                          <p:spTgt spid="185347">
                                            <p:txEl>
                                              <p:pRg st="2" end="2"/>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5347">
                                            <p:txEl>
                                              <p:pRg st="3" end="3"/>
                                            </p:txEl>
                                          </p:spTgt>
                                        </p:tgtEl>
                                        <p:attrNameLst>
                                          <p:attrName>style.visibility</p:attrName>
                                        </p:attrNameLst>
                                      </p:cBhvr>
                                      <p:to>
                                        <p:strVal val="visible"/>
                                      </p:to>
                                    </p:set>
                                    <p:animEffect transition="in" filter="dissolve">
                                      <p:cBhvr>
                                        <p:cTn id="15" dur="500"/>
                                        <p:tgtEl>
                                          <p:spTgt spid="185347">
                                            <p:txEl>
                                              <p:pRg st="3" end="3"/>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85347">
                                            <p:txEl>
                                              <p:pRg st="4" end="4"/>
                                            </p:txEl>
                                          </p:spTgt>
                                        </p:tgtEl>
                                        <p:attrNameLst>
                                          <p:attrName>style.visibility</p:attrName>
                                        </p:attrNameLst>
                                      </p:cBhvr>
                                      <p:to>
                                        <p:strVal val="visible"/>
                                      </p:to>
                                    </p:set>
                                    <p:animEffect transition="in" filter="dissolve">
                                      <p:cBhvr>
                                        <p:cTn id="18" dur="1000"/>
                                        <p:tgtEl>
                                          <p:spTgt spid="185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FA8FD494-C194-4C19-AE4C-299849F3CDC0}" type="slidenum">
              <a:rPr lang="en-GB" altLang="en-US" sz="1000" smtClean="0"/>
              <a:pPr algn="r" eaLnBrk="1" hangingPunct="1">
                <a:spcBef>
                  <a:spcPct val="0"/>
                </a:spcBef>
                <a:buClrTx/>
                <a:buSzTx/>
                <a:buFontTx/>
                <a:buNone/>
              </a:pPr>
              <a:t>3</a:t>
            </a:fld>
            <a:endParaRPr lang="en-GB" altLang="en-US" sz="1000" smtClean="0"/>
          </a:p>
        </p:txBody>
      </p:sp>
      <p:sp>
        <p:nvSpPr>
          <p:cNvPr id="614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Resources</a:t>
            </a:r>
            <a:endParaRPr lang="en-US" altLang="en-US" smtClean="0">
              <a:solidFill>
                <a:srgbClr val="FFFF00"/>
              </a:solidFill>
              <a:latin typeface="Tahoma" pitchFamily="34" charset="0"/>
            </a:endParaRPr>
          </a:p>
        </p:txBody>
      </p:sp>
      <p:sp>
        <p:nvSpPr>
          <p:cNvPr id="225283" name="Rectangle 3"/>
          <p:cNvSpPr>
            <a:spLocks noGrp="1" noChangeArrowheads="1"/>
          </p:cNvSpPr>
          <p:nvPr>
            <p:ph type="body" idx="1"/>
          </p:nvPr>
        </p:nvSpPr>
        <p:spPr/>
        <p:txBody>
          <a:bodyPr/>
          <a:lstStyle/>
          <a:p>
            <a:pPr eaLnBrk="1" hangingPunct="1">
              <a:lnSpc>
                <a:spcPct val="80000"/>
              </a:lnSpc>
            </a:pPr>
            <a:r>
              <a:rPr lang="en-GB" altLang="en-US" sz="2800" smtClean="0"/>
              <a:t>Stickland, Mike J. </a:t>
            </a:r>
            <a:r>
              <a:rPr lang="en-GB" altLang="en-US" sz="2800" b="1" i="1" smtClean="0"/>
              <a:t>Heralds of God’s Word,</a:t>
            </a:r>
            <a:r>
              <a:rPr lang="en-GB" altLang="en-US" sz="2800" smtClean="0"/>
              <a:t> GC Ministerial Assn, 1998</a:t>
            </a:r>
          </a:p>
          <a:p>
            <a:pPr eaLnBrk="1" hangingPunct="1">
              <a:lnSpc>
                <a:spcPct val="80000"/>
              </a:lnSpc>
              <a:buFont typeface="Wingdings" pitchFamily="2" charset="2"/>
              <a:buNone/>
            </a:pPr>
            <a:endParaRPr lang="en-GB" altLang="en-US" sz="1400" smtClean="0"/>
          </a:p>
          <a:p>
            <a:pPr eaLnBrk="1" hangingPunct="1">
              <a:lnSpc>
                <a:spcPct val="80000"/>
              </a:lnSpc>
            </a:pPr>
            <a:r>
              <a:rPr lang="en-GB" altLang="en-US" sz="2800" smtClean="0"/>
              <a:t>Sunukjian, Donald R, </a:t>
            </a:r>
            <a:r>
              <a:rPr lang="en-GB" altLang="en-US" sz="2800" b="1" smtClean="0"/>
              <a:t>Invitation to Biblical Preaching: Proclaiming Truth with Clarity and Relevance, </a:t>
            </a:r>
            <a:r>
              <a:rPr lang="en-GB" altLang="en-US" sz="2800" smtClean="0"/>
              <a:t>Kregel Publications, PO Box 2607 Grand Rapids MI 49501</a:t>
            </a:r>
          </a:p>
          <a:p>
            <a:pPr eaLnBrk="1" hangingPunct="1">
              <a:lnSpc>
                <a:spcPct val="80000"/>
              </a:lnSpc>
              <a:buFont typeface="Wingdings" pitchFamily="2" charset="2"/>
              <a:buNone/>
            </a:pPr>
            <a:endParaRPr lang="en-GB" altLang="en-US" sz="1400" smtClean="0"/>
          </a:p>
          <a:p>
            <a:pPr eaLnBrk="1" hangingPunct="1">
              <a:lnSpc>
                <a:spcPct val="80000"/>
              </a:lnSpc>
            </a:pPr>
            <a:r>
              <a:rPr lang="en-GB" altLang="en-US" sz="2800" smtClean="0"/>
              <a:t>Larson, Craig &amp; Robinson, Haddon (General Editors) </a:t>
            </a:r>
            <a:r>
              <a:rPr lang="en-GB" altLang="en-US" sz="2800" b="1" i="1" smtClean="0"/>
              <a:t>Art &amp; Craft of Biblical Preaching</a:t>
            </a:r>
            <a:r>
              <a:rPr lang="en-GB" altLang="en-US" sz="2800" smtClean="0"/>
              <a:t>, Christianity Today International, 2005</a:t>
            </a:r>
            <a:endParaRPr lang="en-GB" altLang="en-US" sz="2800" smtClean="0">
              <a:latin typeface="Tahoma" pitchFamily="34" charset="0"/>
            </a:endParaRP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16116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animEffect transition="in" filter="dissolve">
                                      <p:cBhvr>
                                        <p:cTn id="7" dur="500"/>
                                        <p:tgtEl>
                                          <p:spTgt spid="2252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283">
                                            <p:txEl>
                                              <p:pRg st="2" end="2"/>
                                            </p:txEl>
                                          </p:spTgt>
                                        </p:tgtEl>
                                        <p:attrNameLst>
                                          <p:attrName>style.visibility</p:attrName>
                                        </p:attrNameLst>
                                      </p:cBhvr>
                                      <p:to>
                                        <p:strVal val="visible"/>
                                      </p:to>
                                    </p:set>
                                    <p:animEffect transition="in" filter="dissolve">
                                      <p:cBhvr>
                                        <p:cTn id="12" dur="500"/>
                                        <p:tgtEl>
                                          <p:spTgt spid="22528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283">
                                            <p:txEl>
                                              <p:pRg st="4" end="4"/>
                                            </p:txEl>
                                          </p:spTgt>
                                        </p:tgtEl>
                                        <p:attrNameLst>
                                          <p:attrName>style.visibility</p:attrName>
                                        </p:attrNameLst>
                                      </p:cBhvr>
                                      <p:to>
                                        <p:strVal val="visible"/>
                                      </p:to>
                                    </p:set>
                                    <p:animEffect transition="in" filter="dissolve">
                                      <p:cBhvr>
                                        <p:cTn id="17" dur="500"/>
                                        <p:tgtEl>
                                          <p:spTgt spid="2252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5EE90103-ED7E-45D6-9B76-006328D70D16}" type="slidenum">
              <a:rPr lang="en-GB" altLang="en-US" sz="1000" smtClean="0"/>
              <a:pPr algn="r" eaLnBrk="1" hangingPunct="1">
                <a:spcBef>
                  <a:spcPct val="0"/>
                </a:spcBef>
                <a:buClrTx/>
                <a:buSzTx/>
                <a:buFontTx/>
                <a:buNone/>
              </a:pPr>
              <a:t>30</a:t>
            </a:fld>
            <a:endParaRPr lang="en-GB" altLang="en-US" sz="1000" smtClean="0"/>
          </a:p>
        </p:txBody>
      </p:sp>
      <p:sp>
        <p:nvSpPr>
          <p:cNvPr id="18435" name="Rectangle 2"/>
          <p:cNvSpPr>
            <a:spLocks noGrp="1" noChangeArrowheads="1"/>
          </p:cNvSpPr>
          <p:nvPr>
            <p:ph type="title"/>
          </p:nvPr>
        </p:nvSpPr>
        <p:spPr>
          <a:xfrm>
            <a:off x="533400" y="357188"/>
            <a:ext cx="8153400" cy="1357312"/>
          </a:xfrm>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800" smtClean="0">
                <a:solidFill>
                  <a:srgbClr val="FFFF00"/>
                </a:solidFill>
                <a:latin typeface="Tahoma" pitchFamily="34" charset="0"/>
              </a:rPr>
              <a:t>Developing your </a:t>
            </a:r>
            <a:br>
              <a:rPr lang="en-US" altLang="en-US" sz="4800" smtClean="0">
                <a:solidFill>
                  <a:srgbClr val="FFFF00"/>
                </a:solidFill>
                <a:latin typeface="Tahoma" pitchFamily="34" charset="0"/>
              </a:rPr>
            </a:br>
            <a:r>
              <a:rPr lang="en-US" altLang="en-US" sz="4800" smtClean="0">
                <a:solidFill>
                  <a:srgbClr val="FFFF00"/>
                </a:solidFill>
                <a:latin typeface="Tahoma" pitchFamily="34" charset="0"/>
              </a:rPr>
              <a:t>Speaking Voice</a:t>
            </a:r>
          </a:p>
        </p:txBody>
      </p:sp>
      <p:sp>
        <p:nvSpPr>
          <p:cNvPr id="18436" name="Rectangle 3"/>
          <p:cNvSpPr>
            <a:spLocks noGrp="1" noChangeArrowheads="1"/>
          </p:cNvSpPr>
          <p:nvPr>
            <p:ph type="body" idx="1"/>
          </p:nvPr>
        </p:nvSpPr>
        <p:spPr/>
        <p:txBody>
          <a:bodyPr/>
          <a:lstStyle/>
          <a:p>
            <a:pPr eaLnBrk="1" hangingPunct="1">
              <a:lnSpc>
                <a:spcPct val="130000"/>
              </a:lnSpc>
              <a:buFont typeface="Wingdings" pitchFamily="2" charset="2"/>
              <a:buNone/>
            </a:pPr>
            <a:r>
              <a:rPr lang="en-GB" altLang="en-US" sz="2700" dirty="0" smtClean="0">
                <a:latin typeface="Tahoma" pitchFamily="34" charset="0"/>
              </a:rPr>
              <a:t>MECHANISM OF SOUND AND SPEECH</a:t>
            </a:r>
          </a:p>
          <a:p>
            <a:pPr eaLnBrk="1" hangingPunct="1">
              <a:lnSpc>
                <a:spcPct val="130000"/>
              </a:lnSpc>
              <a:buFont typeface="Wingdings" pitchFamily="2" charset="2"/>
              <a:buNone/>
            </a:pPr>
            <a:r>
              <a:rPr lang="en-GB" altLang="en-US" sz="2700" dirty="0" smtClean="0">
                <a:latin typeface="Tahoma" pitchFamily="34" charset="0"/>
              </a:rPr>
              <a:t>                     </a:t>
            </a:r>
            <a:r>
              <a:rPr lang="en-GB" altLang="en-US" sz="2000" dirty="0" smtClean="0">
                <a:latin typeface="Tahoma" pitchFamily="34" charset="0"/>
              </a:rPr>
              <a:t>Nasal Cavity</a:t>
            </a:r>
          </a:p>
          <a:p>
            <a:pPr eaLnBrk="1" hangingPunct="1">
              <a:lnSpc>
                <a:spcPct val="130000"/>
              </a:lnSpc>
              <a:buFont typeface="Wingdings" pitchFamily="2" charset="2"/>
              <a:buNone/>
            </a:pPr>
            <a:r>
              <a:rPr lang="en-GB" altLang="en-US" sz="2000" dirty="0" smtClean="0">
                <a:latin typeface="Tahoma" pitchFamily="34" charset="0"/>
              </a:rPr>
              <a:t>                              Nostril</a:t>
            </a:r>
          </a:p>
          <a:p>
            <a:pPr eaLnBrk="1" hangingPunct="1">
              <a:lnSpc>
                <a:spcPct val="130000"/>
              </a:lnSpc>
              <a:buFont typeface="Wingdings" pitchFamily="2" charset="2"/>
              <a:buNone/>
            </a:pPr>
            <a:r>
              <a:rPr lang="en-GB" altLang="en-US" sz="2000" dirty="0" smtClean="0">
                <a:latin typeface="Tahoma" pitchFamily="34" charset="0"/>
              </a:rPr>
              <a:t>                              Vocal Chords</a:t>
            </a:r>
          </a:p>
          <a:p>
            <a:pPr eaLnBrk="1" hangingPunct="1">
              <a:lnSpc>
                <a:spcPct val="130000"/>
              </a:lnSpc>
              <a:buFont typeface="Wingdings" pitchFamily="2" charset="2"/>
              <a:buNone/>
            </a:pPr>
            <a:r>
              <a:rPr lang="en-GB" altLang="en-US" sz="2000" dirty="0" smtClean="0">
                <a:latin typeface="Tahoma" pitchFamily="34" charset="0"/>
              </a:rPr>
              <a:t>                               Tongue</a:t>
            </a:r>
          </a:p>
          <a:p>
            <a:pPr eaLnBrk="1" hangingPunct="1">
              <a:lnSpc>
                <a:spcPct val="130000"/>
              </a:lnSpc>
              <a:buFont typeface="Wingdings" pitchFamily="2" charset="2"/>
              <a:buNone/>
            </a:pPr>
            <a:r>
              <a:rPr lang="en-GB" altLang="en-US" sz="2000" dirty="0" smtClean="0">
                <a:latin typeface="Tahoma" pitchFamily="34" charset="0"/>
              </a:rPr>
              <a:t>                                Mouth</a:t>
            </a:r>
          </a:p>
          <a:p>
            <a:pPr eaLnBrk="1" hangingPunct="1">
              <a:lnSpc>
                <a:spcPct val="130000"/>
              </a:lnSpc>
              <a:buFont typeface="Wingdings" pitchFamily="2" charset="2"/>
              <a:buNone/>
            </a:pPr>
            <a:r>
              <a:rPr lang="en-GB" altLang="en-US" sz="2400" dirty="0" smtClean="0">
                <a:latin typeface="Tahoma" pitchFamily="34" charset="0"/>
              </a:rPr>
              <a:t>                            Lungs</a:t>
            </a:r>
          </a:p>
        </p:txBody>
      </p:sp>
      <p:pic>
        <p:nvPicPr>
          <p:cNvPr id="18438" name="Picture 6" descr="RESPIRATORY SYSTEM 1.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8625" y="2500313"/>
            <a:ext cx="2357438"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439" name="Straight Arrow Connector 11"/>
          <p:cNvCxnSpPr>
            <a:cxnSpLocks noChangeShapeType="1"/>
          </p:cNvCxnSpPr>
          <p:nvPr/>
        </p:nvCxnSpPr>
        <p:spPr bwMode="auto">
          <a:xfrm rot="10800000" flipV="1">
            <a:off x="2000250" y="2786063"/>
            <a:ext cx="928688" cy="500062"/>
          </a:xfrm>
          <a:prstGeom prst="straightConnector1">
            <a:avLst/>
          </a:prstGeom>
          <a:noFill/>
          <a:ln w="28575" algn="ctr">
            <a:solidFill>
              <a:schemeClr val="bg1"/>
            </a:solidFill>
            <a:round/>
            <a:headEnd/>
            <a:tailEnd type="arrow" w="med" len="med"/>
          </a:ln>
          <a:extLst>
            <a:ext uri="{909E8E84-426E-40DD-AFC4-6F175D3DCCD1}">
              <a14:hiddenFill xmlns:a14="http://schemas.microsoft.com/office/drawing/2010/main">
                <a:noFill/>
              </a14:hiddenFill>
            </a:ext>
          </a:extLst>
        </p:spPr>
      </p:cxnSp>
      <p:cxnSp>
        <p:nvCxnSpPr>
          <p:cNvPr id="18440" name="Straight Arrow Connector 13"/>
          <p:cNvCxnSpPr>
            <a:cxnSpLocks noChangeShapeType="1"/>
          </p:cNvCxnSpPr>
          <p:nvPr/>
        </p:nvCxnSpPr>
        <p:spPr bwMode="auto">
          <a:xfrm rot="10800000" flipV="1">
            <a:off x="2214563" y="3357563"/>
            <a:ext cx="785812" cy="71437"/>
          </a:xfrm>
          <a:prstGeom prst="straightConnector1">
            <a:avLst/>
          </a:prstGeom>
          <a:noFill/>
          <a:ln w="28575" algn="ctr">
            <a:solidFill>
              <a:schemeClr val="bg1"/>
            </a:solidFill>
            <a:round/>
            <a:headEnd/>
            <a:tailEnd type="arrow" w="med" len="med"/>
          </a:ln>
          <a:extLst>
            <a:ext uri="{909E8E84-426E-40DD-AFC4-6F175D3DCCD1}">
              <a14:hiddenFill xmlns:a14="http://schemas.microsoft.com/office/drawing/2010/main">
                <a:noFill/>
              </a14:hiddenFill>
            </a:ext>
          </a:extLst>
        </p:spPr>
      </p:cxnSp>
      <p:cxnSp>
        <p:nvCxnSpPr>
          <p:cNvPr id="18441" name="Straight Arrow Connector 15"/>
          <p:cNvCxnSpPr>
            <a:cxnSpLocks noChangeShapeType="1"/>
          </p:cNvCxnSpPr>
          <p:nvPr/>
        </p:nvCxnSpPr>
        <p:spPr bwMode="auto">
          <a:xfrm rot="10800000">
            <a:off x="1785938" y="3571875"/>
            <a:ext cx="1214437" cy="214313"/>
          </a:xfrm>
          <a:prstGeom prst="straightConnector1">
            <a:avLst/>
          </a:prstGeom>
          <a:noFill/>
          <a:ln w="28575" algn="ctr">
            <a:solidFill>
              <a:srgbClr val="FF3300"/>
            </a:solidFill>
            <a:round/>
            <a:headEnd/>
            <a:tailEnd type="arrow" w="med" len="med"/>
          </a:ln>
          <a:extLst>
            <a:ext uri="{909E8E84-426E-40DD-AFC4-6F175D3DCCD1}">
              <a14:hiddenFill xmlns:a14="http://schemas.microsoft.com/office/drawing/2010/main">
                <a:noFill/>
              </a14:hiddenFill>
            </a:ext>
          </a:extLst>
        </p:spPr>
      </p:cxnSp>
      <p:cxnSp>
        <p:nvCxnSpPr>
          <p:cNvPr id="18442" name="Straight Arrow Connector 20"/>
          <p:cNvCxnSpPr>
            <a:cxnSpLocks noChangeShapeType="1"/>
          </p:cNvCxnSpPr>
          <p:nvPr/>
        </p:nvCxnSpPr>
        <p:spPr bwMode="auto">
          <a:xfrm rot="10800000">
            <a:off x="2000250" y="3500438"/>
            <a:ext cx="1071563" cy="714375"/>
          </a:xfrm>
          <a:prstGeom prst="straightConnector1">
            <a:avLst/>
          </a:prstGeom>
          <a:noFill/>
          <a:ln w="28575" algn="ctr">
            <a:solidFill>
              <a:srgbClr val="FF9900"/>
            </a:solidFill>
            <a:round/>
            <a:headEnd/>
            <a:tailEnd type="arrow" w="med" len="med"/>
          </a:ln>
          <a:extLst>
            <a:ext uri="{909E8E84-426E-40DD-AFC4-6F175D3DCCD1}">
              <a14:hiddenFill xmlns:a14="http://schemas.microsoft.com/office/drawing/2010/main">
                <a:noFill/>
              </a14:hiddenFill>
            </a:ext>
          </a:extLst>
        </p:spPr>
      </p:cxnSp>
      <p:cxnSp>
        <p:nvCxnSpPr>
          <p:cNvPr id="18443" name="Straight Arrow Connector 22"/>
          <p:cNvCxnSpPr>
            <a:cxnSpLocks noChangeShapeType="1"/>
          </p:cNvCxnSpPr>
          <p:nvPr/>
        </p:nvCxnSpPr>
        <p:spPr bwMode="auto">
          <a:xfrm rot="16200000" flipV="1">
            <a:off x="2071688" y="3500438"/>
            <a:ext cx="1143000" cy="1143000"/>
          </a:xfrm>
          <a:prstGeom prst="straightConnector1">
            <a:avLst/>
          </a:prstGeom>
          <a:noFill/>
          <a:ln w="28575" algn="ctr">
            <a:solidFill>
              <a:schemeClr val="bg1"/>
            </a:solidFill>
            <a:round/>
            <a:headEnd/>
            <a:tailEnd type="arrow" w="med" len="med"/>
          </a:ln>
          <a:extLst>
            <a:ext uri="{909E8E84-426E-40DD-AFC4-6F175D3DCCD1}">
              <a14:hiddenFill xmlns:a14="http://schemas.microsoft.com/office/drawing/2010/main">
                <a:noFill/>
              </a14:hiddenFill>
            </a:ext>
          </a:extLst>
        </p:spPr>
      </p:cxnSp>
      <p:cxnSp>
        <p:nvCxnSpPr>
          <p:cNvPr id="18444" name="Straight Arrow Connector 24"/>
          <p:cNvCxnSpPr>
            <a:cxnSpLocks noChangeShapeType="1"/>
          </p:cNvCxnSpPr>
          <p:nvPr/>
        </p:nvCxnSpPr>
        <p:spPr bwMode="auto">
          <a:xfrm rot="10800000">
            <a:off x="1928813" y="4929188"/>
            <a:ext cx="1428750" cy="285750"/>
          </a:xfrm>
          <a:prstGeom prst="straightConnector1">
            <a:avLst/>
          </a:prstGeom>
          <a:noFill/>
          <a:ln w="28575" algn="ctr">
            <a:solidFill>
              <a:schemeClr val="bg1"/>
            </a:solidFill>
            <a:round/>
            <a:headEnd/>
            <a:tailEnd type="arrow" w="med" len="med"/>
          </a:ln>
          <a:extLst>
            <a:ext uri="{909E8E84-426E-40DD-AFC4-6F175D3DCCD1}">
              <a14:hiddenFill xmlns:a14="http://schemas.microsoft.com/office/drawing/2010/main">
                <a:noFill/>
              </a14:hiddenFill>
            </a:ext>
          </a:extLst>
        </p:spPr>
      </p:cxnSp>
      <p:cxnSp>
        <p:nvCxnSpPr>
          <p:cNvPr id="18445" name="Straight Arrow Connector 26"/>
          <p:cNvCxnSpPr>
            <a:cxnSpLocks noChangeShapeType="1"/>
          </p:cNvCxnSpPr>
          <p:nvPr/>
        </p:nvCxnSpPr>
        <p:spPr bwMode="auto">
          <a:xfrm rot="10800000">
            <a:off x="1357313" y="5143500"/>
            <a:ext cx="1571625" cy="1588"/>
          </a:xfrm>
          <a:prstGeom prst="straightConnector1">
            <a:avLst/>
          </a:prstGeom>
          <a:noFill/>
          <a:ln w="28575" algn="ctr">
            <a:solidFill>
              <a:schemeClr val="bg1"/>
            </a:solidFill>
            <a:round/>
            <a:headEnd/>
            <a:tailEnd type="arrow" w="med" len="med"/>
          </a:ln>
          <a:extLst>
            <a:ext uri="{909E8E84-426E-40DD-AFC4-6F175D3DCCD1}">
              <a14:hiddenFill xmlns:a14="http://schemas.microsoft.com/office/drawing/2010/main">
                <a:noFill/>
              </a14:hiddenFill>
            </a:ext>
          </a:extLst>
        </p:spPr>
      </p:cxnSp>
      <p:pic>
        <p:nvPicPr>
          <p:cNvPr id="1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55364" y="404664"/>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97712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5E2EB855-95A8-480B-9F00-0682A575B669}" type="slidenum">
              <a:rPr lang="en-GB" altLang="en-US" sz="1000" smtClean="0"/>
              <a:pPr algn="r" eaLnBrk="1" hangingPunct="1">
                <a:spcBef>
                  <a:spcPct val="0"/>
                </a:spcBef>
                <a:buClrTx/>
                <a:buSzTx/>
                <a:buFontTx/>
                <a:buNone/>
              </a:pPr>
              <a:t>31</a:t>
            </a:fld>
            <a:endParaRPr lang="en-GB" altLang="en-US" sz="1000" smtClean="0"/>
          </a:p>
        </p:txBody>
      </p:sp>
      <p:sp>
        <p:nvSpPr>
          <p:cNvPr id="1945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Developing your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Speaking Voice</a:t>
            </a:r>
          </a:p>
        </p:txBody>
      </p:sp>
      <p:sp>
        <p:nvSpPr>
          <p:cNvPr id="187395" name="Rectangle 3"/>
          <p:cNvSpPr>
            <a:spLocks noGrp="1" noChangeArrowheads="1"/>
          </p:cNvSpPr>
          <p:nvPr>
            <p:ph type="body" idx="1"/>
          </p:nvPr>
        </p:nvSpPr>
        <p:spPr/>
        <p:txBody>
          <a:bodyPr/>
          <a:lstStyle/>
          <a:p>
            <a:pPr eaLnBrk="1" hangingPunct="1">
              <a:lnSpc>
                <a:spcPct val="130000"/>
              </a:lnSpc>
              <a:buFont typeface="Wingdings" pitchFamily="2" charset="2"/>
              <a:buNone/>
            </a:pPr>
            <a:r>
              <a:rPr lang="en-GB" altLang="en-US" sz="2700" smtClean="0">
                <a:latin typeface="Tahoma" pitchFamily="34" charset="0"/>
              </a:rPr>
              <a:t>MECHANISM OF  SOUND AND SPEECH</a:t>
            </a:r>
          </a:p>
          <a:p>
            <a:pPr eaLnBrk="1" hangingPunct="1">
              <a:lnSpc>
                <a:spcPct val="130000"/>
              </a:lnSpc>
              <a:buFont typeface="Wingdings" pitchFamily="2" charset="2"/>
              <a:buNone/>
            </a:pPr>
            <a:r>
              <a:rPr lang="en-GB" altLang="en-US" sz="2700" smtClean="0">
                <a:latin typeface="Tahoma" pitchFamily="34" charset="0"/>
              </a:rPr>
              <a:t>                                            </a:t>
            </a:r>
            <a:endParaRPr lang="en-GB" altLang="en-US" sz="2200" smtClean="0">
              <a:latin typeface="Tahoma" pitchFamily="34" charset="0"/>
            </a:endParaRPr>
          </a:p>
          <a:p>
            <a:pPr eaLnBrk="1" hangingPunct="1">
              <a:lnSpc>
                <a:spcPct val="130000"/>
              </a:lnSpc>
              <a:buFont typeface="Wingdings" pitchFamily="2" charset="2"/>
              <a:buNone/>
            </a:pPr>
            <a:r>
              <a:rPr lang="en-GB" altLang="en-US" sz="2200" smtClean="0">
                <a:latin typeface="Tahoma" pitchFamily="34" charset="0"/>
              </a:rPr>
              <a:t>                  		</a:t>
            </a:r>
            <a:r>
              <a:rPr lang="en-GB" altLang="en-US" sz="2800" smtClean="0">
                <a:latin typeface="Tahoma" pitchFamily="34" charset="0"/>
              </a:rPr>
              <a:t>Chest Muscles</a:t>
            </a:r>
            <a:r>
              <a:rPr lang="en-GB" altLang="en-US" sz="2200" smtClean="0">
                <a:latin typeface="Tahoma" pitchFamily="34" charset="0"/>
              </a:rPr>
              <a:t> </a:t>
            </a:r>
          </a:p>
          <a:p>
            <a:pPr eaLnBrk="1" hangingPunct="1">
              <a:lnSpc>
                <a:spcPct val="130000"/>
              </a:lnSpc>
              <a:buFont typeface="Wingdings" pitchFamily="2" charset="2"/>
              <a:buNone/>
            </a:pPr>
            <a:r>
              <a:rPr lang="en-GB" altLang="en-US" sz="2200" smtClean="0">
                <a:latin typeface="Tahoma" pitchFamily="34" charset="0"/>
              </a:rPr>
              <a:t>                          	</a:t>
            </a:r>
            <a:r>
              <a:rPr lang="en-GB" altLang="en-US" sz="2800" smtClean="0">
                <a:latin typeface="Tahoma" pitchFamily="34" charset="0"/>
              </a:rPr>
              <a:t>Diaphragm</a:t>
            </a:r>
          </a:p>
          <a:p>
            <a:pPr eaLnBrk="1" hangingPunct="1">
              <a:lnSpc>
                <a:spcPct val="130000"/>
              </a:lnSpc>
              <a:buFont typeface="Wingdings" pitchFamily="2" charset="2"/>
              <a:buNone/>
            </a:pPr>
            <a:r>
              <a:rPr lang="en-GB" altLang="en-US" sz="2200" smtClean="0">
                <a:latin typeface="Tahoma" pitchFamily="34" charset="0"/>
              </a:rPr>
              <a:t>                          	</a:t>
            </a:r>
            <a:r>
              <a:rPr lang="en-GB" altLang="en-US" sz="2800" smtClean="0">
                <a:latin typeface="Tahoma" pitchFamily="34" charset="0"/>
              </a:rPr>
              <a:t>Abdominal Muscles</a:t>
            </a:r>
          </a:p>
          <a:p>
            <a:pPr lvl="1" eaLnBrk="1" hangingPunct="1">
              <a:lnSpc>
                <a:spcPct val="130000"/>
              </a:lnSpc>
            </a:pPr>
            <a:endParaRPr lang="en-GB" altLang="en-US" sz="2200" smtClean="0">
              <a:latin typeface="Tahoma" pitchFamily="34" charset="0"/>
            </a:endParaRPr>
          </a:p>
        </p:txBody>
      </p:sp>
      <p:pic>
        <p:nvPicPr>
          <p:cNvPr id="19462" name="Picture 5" descr="MUSCULATURE - TORSO.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636838"/>
            <a:ext cx="2214562"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Line 12"/>
          <p:cNvSpPr>
            <a:spLocks noChangeShapeType="1"/>
          </p:cNvSpPr>
          <p:nvPr/>
        </p:nvSpPr>
        <p:spPr bwMode="auto">
          <a:xfrm flipH="1">
            <a:off x="1835150" y="3429000"/>
            <a:ext cx="1512888" cy="7143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GB"/>
          </a:p>
        </p:txBody>
      </p:sp>
      <p:sp>
        <p:nvSpPr>
          <p:cNvPr id="19464" name="Line 13"/>
          <p:cNvSpPr>
            <a:spLocks noChangeShapeType="1"/>
          </p:cNvSpPr>
          <p:nvPr/>
        </p:nvSpPr>
        <p:spPr bwMode="auto">
          <a:xfrm flipH="1">
            <a:off x="1763713" y="4076700"/>
            <a:ext cx="15843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GB"/>
          </a:p>
        </p:txBody>
      </p:sp>
      <p:sp>
        <p:nvSpPr>
          <p:cNvPr id="19465" name="Line 14"/>
          <p:cNvSpPr>
            <a:spLocks noChangeShapeType="1"/>
          </p:cNvSpPr>
          <p:nvPr/>
        </p:nvSpPr>
        <p:spPr bwMode="auto">
          <a:xfrm flipH="1">
            <a:off x="2051050" y="4724400"/>
            <a:ext cx="13684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GB"/>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600082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1500" fill="hold"/>
                                        <p:tgtEl>
                                          <p:spTgt spid="187395">
                                            <p:txEl>
                                              <p:pRg st="0" end="0"/>
                                            </p:txEl>
                                          </p:spTgt>
                                        </p:tgtEl>
                                        <p:attrNameLst>
                                          <p:attrName>ppt_x</p:attrName>
                                        </p:attrNameLst>
                                      </p:cBhvr>
                                      <p:tavLst>
                                        <p:tav tm="0">
                                          <p:val>
                                            <p:strVal val="0-#ppt_w/2"/>
                                          </p:val>
                                        </p:tav>
                                        <p:tav tm="100000">
                                          <p:val>
                                            <p:strVal val="#ppt_x"/>
                                          </p:val>
                                        </p:tav>
                                      </p:tavLst>
                                    </p:anim>
                                    <p:anim calcmode="lin" valueType="num">
                                      <p:cBhvr additive="base">
                                        <p:cTn id="8" dur="1500" fill="hold"/>
                                        <p:tgtEl>
                                          <p:spTgt spid="187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87395">
                                            <p:txEl>
                                              <p:pRg st="1" end="1"/>
                                            </p:txEl>
                                          </p:spTgt>
                                        </p:tgtEl>
                                        <p:attrNameLst>
                                          <p:attrName>style.visibility</p:attrName>
                                        </p:attrNameLst>
                                      </p:cBhvr>
                                      <p:to>
                                        <p:strVal val="visible"/>
                                      </p:to>
                                    </p:set>
                                    <p:anim calcmode="lin" valueType="num">
                                      <p:cBhvr additive="base">
                                        <p:cTn id="13" dur="500" fill="hold"/>
                                        <p:tgtEl>
                                          <p:spTgt spid="187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7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87395">
                                            <p:txEl>
                                              <p:pRg st="3" end="3"/>
                                            </p:txEl>
                                          </p:spTgt>
                                        </p:tgtEl>
                                        <p:attrNameLst>
                                          <p:attrName>style.visibility</p:attrName>
                                        </p:attrNameLst>
                                      </p:cBhvr>
                                      <p:to>
                                        <p:strVal val="visible"/>
                                      </p:to>
                                    </p:set>
                                    <p:anim calcmode="lin" valueType="num">
                                      <p:cBhvr additive="base">
                                        <p:cTn id="19" dur="500" fill="hold"/>
                                        <p:tgtEl>
                                          <p:spTgt spid="18739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73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nodeType="clickEffect">
                                  <p:stCondLst>
                                    <p:cond delay="0"/>
                                  </p:stCondLst>
                                  <p:childTnLst>
                                    <p:set>
                                      <p:cBhvr>
                                        <p:cTn id="24" dur="1" fill="hold">
                                          <p:stCondLst>
                                            <p:cond delay="0"/>
                                          </p:stCondLst>
                                        </p:cTn>
                                        <p:tgtEl>
                                          <p:spTgt spid="187395">
                                            <p:txEl>
                                              <p:pRg st="4" end="4"/>
                                            </p:txEl>
                                          </p:spTgt>
                                        </p:tgtEl>
                                        <p:attrNameLst>
                                          <p:attrName>style.visibility</p:attrName>
                                        </p:attrNameLst>
                                      </p:cBhvr>
                                      <p:to>
                                        <p:strVal val="visible"/>
                                      </p:to>
                                    </p:set>
                                    <p:animEffect transition="in" filter="barn(inVertical)">
                                      <p:cBhvr>
                                        <p:cTn id="25" dur="500"/>
                                        <p:tgtEl>
                                          <p:spTgt spid="187395">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nodeType="clickEffect">
                                  <p:stCondLst>
                                    <p:cond delay="0"/>
                                  </p:stCondLst>
                                  <p:childTnLst>
                                    <p:set>
                                      <p:cBhvr>
                                        <p:cTn id="29" dur="1" fill="hold">
                                          <p:stCondLst>
                                            <p:cond delay="0"/>
                                          </p:stCondLst>
                                        </p:cTn>
                                        <p:tgtEl>
                                          <p:spTgt spid="187395">
                                            <p:txEl>
                                              <p:pRg st="2" end="2"/>
                                            </p:txEl>
                                          </p:spTgt>
                                        </p:tgtEl>
                                        <p:attrNameLst>
                                          <p:attrName>style.visibility</p:attrName>
                                        </p:attrNameLst>
                                      </p:cBhvr>
                                      <p:to>
                                        <p:strVal val="visible"/>
                                      </p:to>
                                    </p:set>
                                    <p:animEffect transition="in" filter="barn(inVertical)">
                                      <p:cBhvr>
                                        <p:cTn id="30" dur="500"/>
                                        <p:tgtEl>
                                          <p:spTgt spid="1873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FD2F0C13-F933-4BB0-923F-8B3269763DEF}" type="slidenum">
              <a:rPr lang="en-GB" altLang="en-US" sz="1000" smtClean="0"/>
              <a:pPr algn="r" eaLnBrk="1" hangingPunct="1">
                <a:spcBef>
                  <a:spcPct val="0"/>
                </a:spcBef>
                <a:buClrTx/>
                <a:buSzTx/>
                <a:buFontTx/>
                <a:buNone/>
              </a:pPr>
              <a:t>32</a:t>
            </a:fld>
            <a:endParaRPr lang="en-GB" altLang="en-US" sz="1000" smtClean="0"/>
          </a:p>
        </p:txBody>
      </p:sp>
      <p:sp>
        <p:nvSpPr>
          <p:cNvPr id="2048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Developing your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Speaking Voice</a:t>
            </a:r>
          </a:p>
        </p:txBody>
      </p:sp>
      <p:sp>
        <p:nvSpPr>
          <p:cNvPr id="20484" name="Rectangle 3"/>
          <p:cNvSpPr>
            <a:spLocks noGrp="1" noChangeArrowheads="1"/>
          </p:cNvSpPr>
          <p:nvPr>
            <p:ph type="body" idx="1"/>
          </p:nvPr>
        </p:nvSpPr>
        <p:spPr>
          <a:xfrm>
            <a:off x="571500" y="1928813"/>
            <a:ext cx="8153400" cy="4038600"/>
          </a:xfrm>
        </p:spPr>
        <p:txBody>
          <a:bodyPr>
            <a:normAutofit lnSpcReduction="10000"/>
          </a:bodyPr>
          <a:lstStyle/>
          <a:p>
            <a:pPr eaLnBrk="1" hangingPunct="1">
              <a:lnSpc>
                <a:spcPct val="130000"/>
              </a:lnSpc>
              <a:buFont typeface="Wingdings" pitchFamily="2" charset="2"/>
              <a:buNone/>
            </a:pPr>
            <a:r>
              <a:rPr lang="en-GB" altLang="en-US" sz="2400" dirty="0" smtClean="0">
                <a:latin typeface="Tahoma" pitchFamily="34" charset="0"/>
              </a:rPr>
              <a:t>                       </a:t>
            </a:r>
          </a:p>
          <a:p>
            <a:pPr eaLnBrk="1" hangingPunct="1">
              <a:lnSpc>
                <a:spcPct val="130000"/>
              </a:lnSpc>
              <a:buFont typeface="Wingdings" pitchFamily="2" charset="2"/>
              <a:buNone/>
            </a:pPr>
            <a:r>
              <a:rPr lang="en-GB" altLang="en-US" sz="2400" dirty="0" smtClean="0">
                <a:latin typeface="Tahoma" pitchFamily="34" charset="0"/>
              </a:rPr>
              <a:t>                      CORRECT BREATHING</a:t>
            </a:r>
          </a:p>
          <a:p>
            <a:pPr eaLnBrk="1" hangingPunct="1">
              <a:lnSpc>
                <a:spcPct val="130000"/>
              </a:lnSpc>
              <a:buFont typeface="Wingdings" pitchFamily="2" charset="2"/>
              <a:buNone/>
            </a:pPr>
            <a:endParaRPr lang="en-GB" altLang="en-US" sz="2400" dirty="0" smtClean="0">
              <a:latin typeface="Tahoma" pitchFamily="34" charset="0"/>
            </a:endParaRPr>
          </a:p>
          <a:p>
            <a:pPr eaLnBrk="1" hangingPunct="1">
              <a:lnSpc>
                <a:spcPct val="130000"/>
              </a:lnSpc>
              <a:buFont typeface="Wingdings" pitchFamily="2" charset="2"/>
              <a:buNone/>
            </a:pPr>
            <a:endParaRPr lang="en-GB" altLang="en-US" sz="2400" dirty="0" smtClean="0">
              <a:latin typeface="Tahoma" pitchFamily="34" charset="0"/>
            </a:endParaRPr>
          </a:p>
          <a:p>
            <a:pPr eaLnBrk="1" hangingPunct="1">
              <a:lnSpc>
                <a:spcPct val="130000"/>
              </a:lnSpc>
              <a:buFont typeface="Wingdings" pitchFamily="2" charset="2"/>
              <a:buNone/>
            </a:pPr>
            <a:endParaRPr lang="en-GB" altLang="en-US" sz="2400" dirty="0" smtClean="0">
              <a:latin typeface="Tahoma" pitchFamily="34" charset="0"/>
            </a:endParaRPr>
          </a:p>
          <a:p>
            <a:pPr eaLnBrk="1" hangingPunct="1">
              <a:lnSpc>
                <a:spcPct val="130000"/>
              </a:lnSpc>
              <a:buFont typeface="Wingdings" pitchFamily="2" charset="2"/>
              <a:buNone/>
            </a:pPr>
            <a:endParaRPr lang="en-GB" altLang="en-US" sz="2400" dirty="0" smtClean="0">
              <a:latin typeface="Tahoma" pitchFamily="34" charset="0"/>
            </a:endParaRPr>
          </a:p>
          <a:p>
            <a:pPr eaLnBrk="1" hangingPunct="1">
              <a:lnSpc>
                <a:spcPct val="130000"/>
              </a:lnSpc>
              <a:buFont typeface="Wingdings" pitchFamily="2" charset="2"/>
              <a:buNone/>
            </a:pPr>
            <a:r>
              <a:rPr lang="en-GB" altLang="en-US" sz="2400" dirty="0" smtClean="0">
                <a:latin typeface="Tahoma" pitchFamily="34" charset="0"/>
              </a:rPr>
              <a:t>                     </a:t>
            </a:r>
            <a:r>
              <a:rPr lang="en-GB" altLang="en-US" sz="2400" dirty="0">
                <a:latin typeface="Tahoma" pitchFamily="34" charset="0"/>
              </a:rPr>
              <a:t> </a:t>
            </a:r>
            <a:r>
              <a:rPr lang="en-GB" altLang="en-US" sz="2400" dirty="0" smtClean="0">
                <a:latin typeface="Tahoma" pitchFamily="34" charset="0"/>
              </a:rPr>
              <a:t>          </a:t>
            </a:r>
            <a:r>
              <a:rPr lang="en-GB" altLang="en-US" sz="3600" dirty="0" smtClean="0">
                <a:latin typeface="Tahoma" pitchFamily="34" charset="0"/>
              </a:rPr>
              <a:t>Exercise</a:t>
            </a:r>
          </a:p>
        </p:txBody>
      </p:sp>
      <p:pic>
        <p:nvPicPr>
          <p:cNvPr id="20486" name="Picture 8" descr="MUSCULATURE - TORSO.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86500" y="2500313"/>
            <a:ext cx="2357438" cy="321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7" descr="RESPIRATORY SYSTEM 1.bmp"/>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8625" y="2500313"/>
            <a:ext cx="2214563"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0054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B4DBD284-F0B7-49BC-9C1A-9EC8DEB5EC74}" type="slidenum">
              <a:rPr lang="en-GB" altLang="en-US" sz="1000" smtClean="0"/>
              <a:pPr algn="r" eaLnBrk="1" hangingPunct="1">
                <a:spcBef>
                  <a:spcPct val="0"/>
                </a:spcBef>
                <a:buClrTx/>
                <a:buSzTx/>
                <a:buFontTx/>
                <a:buNone/>
              </a:pPr>
              <a:t>33</a:t>
            </a:fld>
            <a:endParaRPr lang="en-GB" altLang="en-US" sz="1000" smtClean="0"/>
          </a:p>
        </p:txBody>
      </p:sp>
      <p:sp>
        <p:nvSpPr>
          <p:cNvPr id="2150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Developing your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Speaking Voice</a:t>
            </a:r>
          </a:p>
        </p:txBody>
      </p:sp>
      <p:sp>
        <p:nvSpPr>
          <p:cNvPr id="187395" name="Rectangle 3"/>
          <p:cNvSpPr>
            <a:spLocks noGrp="1" noChangeArrowheads="1"/>
          </p:cNvSpPr>
          <p:nvPr>
            <p:ph type="body" idx="1"/>
          </p:nvPr>
        </p:nvSpPr>
        <p:spPr/>
        <p:txBody>
          <a:bodyPr/>
          <a:lstStyle/>
          <a:p>
            <a:pPr eaLnBrk="1" hangingPunct="1">
              <a:lnSpc>
                <a:spcPct val="130000"/>
              </a:lnSpc>
            </a:pPr>
            <a:r>
              <a:rPr lang="en-GB" altLang="en-US" sz="2800" smtClean="0">
                <a:latin typeface="Tahoma" pitchFamily="34" charset="0"/>
              </a:rPr>
              <a:t>Speaking Clearly </a:t>
            </a:r>
          </a:p>
          <a:p>
            <a:pPr lvl="1" eaLnBrk="1" hangingPunct="1">
              <a:lnSpc>
                <a:spcPct val="130000"/>
              </a:lnSpc>
            </a:pPr>
            <a:r>
              <a:rPr lang="en-GB" altLang="en-US" sz="2400" smtClean="0">
                <a:latin typeface="Tahoma" pitchFamily="34" charset="0"/>
              </a:rPr>
              <a:t>Tongue Twister Exercises</a:t>
            </a:r>
          </a:p>
          <a:p>
            <a:pPr lvl="1" eaLnBrk="1" hangingPunct="1">
              <a:lnSpc>
                <a:spcPct val="130000"/>
              </a:lnSpc>
              <a:buFont typeface="Wingdings" pitchFamily="2" charset="2"/>
              <a:buNone/>
            </a:pPr>
            <a:endParaRPr lang="en-GB" altLang="en-US" sz="2400" smtClean="0">
              <a:latin typeface="Tahoma" pitchFamily="34" charset="0"/>
            </a:endParaRPr>
          </a:p>
          <a:p>
            <a:pPr eaLnBrk="1" hangingPunct="1">
              <a:lnSpc>
                <a:spcPct val="130000"/>
              </a:lnSpc>
            </a:pPr>
            <a:r>
              <a:rPr lang="en-GB" altLang="en-US" sz="2700" smtClean="0">
                <a:latin typeface="Tahoma" pitchFamily="34" charset="0"/>
              </a:rPr>
              <a:t>Use of Good Language</a:t>
            </a:r>
          </a:p>
          <a:p>
            <a:pPr lvl="1" eaLnBrk="1" hangingPunct="1">
              <a:lnSpc>
                <a:spcPct val="130000"/>
              </a:lnSpc>
            </a:pPr>
            <a:r>
              <a:rPr lang="en-GB" altLang="en-US" sz="2400" smtClean="0">
                <a:latin typeface="Tahoma" pitchFamily="34" charset="0"/>
              </a:rPr>
              <a:t>Avoid Slangs</a:t>
            </a:r>
          </a:p>
          <a:p>
            <a:pPr lvl="1" eaLnBrk="1" hangingPunct="1">
              <a:lnSpc>
                <a:spcPct val="130000"/>
              </a:lnSpc>
            </a:pPr>
            <a:r>
              <a:rPr lang="en-GB" altLang="en-US" sz="2400" smtClean="0">
                <a:latin typeface="Tahoma" pitchFamily="34" charset="0"/>
              </a:rPr>
              <a:t>Avoid Euphemisms</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48231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500" fill="hold"/>
                                        <p:tgtEl>
                                          <p:spTgt spid="187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73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87395">
                                            <p:txEl>
                                              <p:pRg st="1" end="1"/>
                                            </p:txEl>
                                          </p:spTgt>
                                        </p:tgtEl>
                                        <p:attrNameLst>
                                          <p:attrName>style.visibility</p:attrName>
                                        </p:attrNameLst>
                                      </p:cBhvr>
                                      <p:to>
                                        <p:strVal val="visible"/>
                                      </p:to>
                                    </p:set>
                                    <p:anim calcmode="lin" valueType="num">
                                      <p:cBhvr additive="base">
                                        <p:cTn id="11" dur="500" fill="hold"/>
                                        <p:tgtEl>
                                          <p:spTgt spid="18739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87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187395">
                                            <p:txEl>
                                              <p:pRg st="3" end="3"/>
                                            </p:txEl>
                                          </p:spTgt>
                                        </p:tgtEl>
                                        <p:attrNameLst>
                                          <p:attrName>style.visibility</p:attrName>
                                        </p:attrNameLst>
                                      </p:cBhvr>
                                      <p:to>
                                        <p:strVal val="visible"/>
                                      </p:to>
                                    </p:set>
                                    <p:anim calcmode="lin" valueType="num">
                                      <p:cBhvr additive="base">
                                        <p:cTn id="17" dur="500" fill="hold"/>
                                        <p:tgtEl>
                                          <p:spTgt spid="187395">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8739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12" fill="hold" grpId="0" nodeType="withEffect">
                                  <p:stCondLst>
                                    <p:cond delay="0"/>
                                  </p:stCondLst>
                                  <p:childTnLst>
                                    <p:set>
                                      <p:cBhvr>
                                        <p:cTn id="20" dur="1" fill="hold">
                                          <p:stCondLst>
                                            <p:cond delay="0"/>
                                          </p:stCondLst>
                                        </p:cTn>
                                        <p:tgtEl>
                                          <p:spTgt spid="187395">
                                            <p:txEl>
                                              <p:pRg st="4" end="4"/>
                                            </p:txEl>
                                          </p:spTgt>
                                        </p:tgtEl>
                                        <p:attrNameLst>
                                          <p:attrName>style.visibility</p:attrName>
                                        </p:attrNameLst>
                                      </p:cBhvr>
                                      <p:to>
                                        <p:strVal val="visible"/>
                                      </p:to>
                                    </p:set>
                                    <p:anim calcmode="lin" valueType="num">
                                      <p:cBhvr additive="base">
                                        <p:cTn id="21" dur="500" fill="hold"/>
                                        <p:tgtEl>
                                          <p:spTgt spid="187395">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87395">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12" fill="hold" grpId="0" nodeType="withEffect">
                                  <p:stCondLst>
                                    <p:cond delay="0"/>
                                  </p:stCondLst>
                                  <p:childTnLst>
                                    <p:set>
                                      <p:cBhvr>
                                        <p:cTn id="24" dur="1" fill="hold">
                                          <p:stCondLst>
                                            <p:cond delay="0"/>
                                          </p:stCondLst>
                                        </p:cTn>
                                        <p:tgtEl>
                                          <p:spTgt spid="187395">
                                            <p:txEl>
                                              <p:pRg st="5" end="5"/>
                                            </p:txEl>
                                          </p:spTgt>
                                        </p:tgtEl>
                                        <p:attrNameLst>
                                          <p:attrName>style.visibility</p:attrName>
                                        </p:attrNameLst>
                                      </p:cBhvr>
                                      <p:to>
                                        <p:strVal val="visible"/>
                                      </p:to>
                                    </p:set>
                                    <p:anim calcmode="lin" valueType="num">
                                      <p:cBhvr additive="base">
                                        <p:cTn id="25" dur="500" fill="hold"/>
                                        <p:tgtEl>
                                          <p:spTgt spid="18739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73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time to do some exercises!</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140968"/>
            <a:ext cx="2780855" cy="26715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1772816"/>
            <a:ext cx="2902570" cy="3201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49137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AABBCF69-D144-4C45-B1FF-F526BCF29451}" type="slidenum">
              <a:rPr lang="en-GB" altLang="en-US" sz="1000" smtClean="0"/>
              <a:pPr algn="r" eaLnBrk="1" hangingPunct="1">
                <a:spcBef>
                  <a:spcPct val="0"/>
                </a:spcBef>
                <a:buClrTx/>
                <a:buSzTx/>
                <a:buFontTx/>
                <a:buNone/>
              </a:pPr>
              <a:t>35</a:t>
            </a:fld>
            <a:endParaRPr lang="en-GB" altLang="en-US" sz="1000" smtClean="0"/>
          </a:p>
        </p:txBody>
      </p:sp>
      <p:sp>
        <p:nvSpPr>
          <p:cNvPr id="2253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The Ministry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of the Word #1</a:t>
            </a:r>
          </a:p>
        </p:txBody>
      </p:sp>
      <p:sp>
        <p:nvSpPr>
          <p:cNvPr id="189443" name="Rectangle 3"/>
          <p:cNvSpPr>
            <a:spLocks noGrp="1" noChangeArrowheads="1"/>
          </p:cNvSpPr>
          <p:nvPr>
            <p:ph type="body" idx="1"/>
          </p:nvPr>
        </p:nvSpPr>
        <p:spPr/>
        <p:txBody>
          <a:bodyPr/>
          <a:lstStyle/>
          <a:p>
            <a:pPr marL="590550" indent="-590550" eaLnBrk="1" hangingPunct="1">
              <a:lnSpc>
                <a:spcPct val="140000"/>
              </a:lnSpc>
            </a:pPr>
            <a:r>
              <a:rPr lang="en-GB" altLang="en-US" sz="2700" smtClean="0">
                <a:latin typeface="Tahoma" pitchFamily="34" charset="0"/>
              </a:rPr>
              <a:t>The Early Church (Read Acts 6:1-7) </a:t>
            </a:r>
          </a:p>
          <a:p>
            <a:pPr marL="590550" indent="-590550" eaLnBrk="1" hangingPunct="1">
              <a:lnSpc>
                <a:spcPct val="140000"/>
              </a:lnSpc>
            </a:pPr>
            <a:r>
              <a:rPr lang="en-GB" altLang="en-US" sz="2700" smtClean="0">
                <a:latin typeface="Tahoma" pitchFamily="34" charset="0"/>
              </a:rPr>
              <a:t>Four Steps:</a:t>
            </a:r>
          </a:p>
          <a:p>
            <a:pPr marL="952500" lvl="1" indent="-495300" eaLnBrk="1" hangingPunct="1">
              <a:lnSpc>
                <a:spcPct val="140000"/>
              </a:lnSpc>
              <a:buFont typeface="Wingdings" pitchFamily="2" charset="2"/>
              <a:buAutoNum type="arabicPeriod"/>
            </a:pPr>
            <a:r>
              <a:rPr lang="en-GB" altLang="en-US" sz="2200" smtClean="0">
                <a:latin typeface="Tahoma" pitchFamily="34" charset="0"/>
              </a:rPr>
              <a:t>They established the principle (6:2)</a:t>
            </a:r>
          </a:p>
          <a:p>
            <a:pPr marL="952500" lvl="1" indent="-495300" eaLnBrk="1" hangingPunct="1">
              <a:lnSpc>
                <a:spcPct val="140000"/>
              </a:lnSpc>
              <a:buFont typeface="Wingdings" pitchFamily="2" charset="2"/>
              <a:buAutoNum type="arabicPeriod"/>
            </a:pPr>
            <a:r>
              <a:rPr lang="en-GB" altLang="en-US" sz="2200" smtClean="0">
                <a:latin typeface="Tahoma" pitchFamily="34" charset="0"/>
              </a:rPr>
              <a:t>They made a proposal (6:3, 4)</a:t>
            </a:r>
          </a:p>
          <a:p>
            <a:pPr marL="952500" lvl="1" indent="-495300" eaLnBrk="1" hangingPunct="1">
              <a:lnSpc>
                <a:spcPct val="140000"/>
              </a:lnSpc>
              <a:buFont typeface="Wingdings" pitchFamily="2" charset="2"/>
              <a:buAutoNum type="arabicPeriod"/>
            </a:pPr>
            <a:r>
              <a:rPr lang="en-GB" altLang="en-US" sz="2200" smtClean="0">
                <a:latin typeface="Tahoma" pitchFamily="34" charset="0"/>
              </a:rPr>
              <a:t>They established a priority (6:4)</a:t>
            </a:r>
          </a:p>
          <a:p>
            <a:pPr marL="952500" lvl="1" indent="-495300" eaLnBrk="1" hangingPunct="1">
              <a:lnSpc>
                <a:spcPct val="140000"/>
              </a:lnSpc>
              <a:buFont typeface="Wingdings" pitchFamily="2" charset="2"/>
              <a:buAutoNum type="arabicPeriod"/>
            </a:pPr>
            <a:r>
              <a:rPr lang="en-GB" altLang="en-US" sz="2200" smtClean="0">
                <a:latin typeface="Tahoma" pitchFamily="34" charset="0"/>
              </a:rPr>
              <a:t>They enjoyed the result (6:7)</a:t>
            </a:r>
          </a:p>
          <a:p>
            <a:pPr marL="952500" lvl="1" indent="-495300" eaLnBrk="1" hangingPunct="1">
              <a:lnSpc>
                <a:spcPct val="140000"/>
              </a:lnSpc>
              <a:buFont typeface="Wingdings" pitchFamily="2" charset="2"/>
              <a:buNone/>
            </a:pPr>
            <a:endParaRPr lang="en-GB" altLang="en-US" sz="1000" smtClean="0">
              <a:latin typeface="Tahoma" pitchFamily="34" charset="0"/>
            </a:endParaRPr>
          </a:p>
          <a:p>
            <a:pPr marL="952500" lvl="1" indent="-495300" algn="r" eaLnBrk="1" hangingPunct="1">
              <a:lnSpc>
                <a:spcPct val="140000"/>
              </a:lnSpc>
              <a:buFont typeface="Wingdings" pitchFamily="2" charset="2"/>
              <a:buNone/>
            </a:pPr>
            <a:r>
              <a:rPr lang="en-GB" altLang="en-US" sz="1800" smtClean="0">
                <a:solidFill>
                  <a:srgbClr val="FF3300"/>
                </a:solidFill>
                <a:latin typeface="Tahoma" pitchFamily="34" charset="0"/>
              </a:rPr>
              <a:t>Bob Gordon, Personally Speaking, p38-45</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90286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89443">
                                            <p:txEl>
                                              <p:pRg st="0" end="0"/>
                                            </p:txEl>
                                          </p:spTgt>
                                        </p:tgtEl>
                                        <p:attrNameLst>
                                          <p:attrName>style.visibility</p:attrName>
                                        </p:attrNameLst>
                                      </p:cBhvr>
                                      <p:to>
                                        <p:strVal val="visible"/>
                                      </p:to>
                                    </p:set>
                                    <p:anim calcmode="lin" valueType="num">
                                      <p:cBhvr additive="base">
                                        <p:cTn id="7" dur="500" fill="hold"/>
                                        <p:tgtEl>
                                          <p:spTgt spid="1894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9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89443">
                                            <p:txEl>
                                              <p:pRg st="1" end="1"/>
                                            </p:txEl>
                                          </p:spTgt>
                                        </p:tgtEl>
                                        <p:attrNameLst>
                                          <p:attrName>style.visibility</p:attrName>
                                        </p:attrNameLst>
                                      </p:cBhvr>
                                      <p:to>
                                        <p:strVal val="visible"/>
                                      </p:to>
                                    </p:set>
                                    <p:anim calcmode="lin" valueType="num">
                                      <p:cBhvr additive="base">
                                        <p:cTn id="13" dur="500" fill="hold"/>
                                        <p:tgtEl>
                                          <p:spTgt spid="18944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94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6" fill="hold" grpId="0" nodeType="withEffect">
                                  <p:stCondLst>
                                    <p:cond delay="0"/>
                                  </p:stCondLst>
                                  <p:childTnLst>
                                    <p:set>
                                      <p:cBhvr>
                                        <p:cTn id="16" dur="1" fill="hold">
                                          <p:stCondLst>
                                            <p:cond delay="0"/>
                                          </p:stCondLst>
                                        </p:cTn>
                                        <p:tgtEl>
                                          <p:spTgt spid="189443">
                                            <p:txEl>
                                              <p:pRg st="2" end="2"/>
                                            </p:txEl>
                                          </p:spTgt>
                                        </p:tgtEl>
                                        <p:attrNameLst>
                                          <p:attrName>style.visibility</p:attrName>
                                        </p:attrNameLst>
                                      </p:cBhvr>
                                      <p:to>
                                        <p:strVal val="visible"/>
                                      </p:to>
                                    </p:set>
                                    <p:anim calcmode="lin" valueType="num">
                                      <p:cBhvr additive="base">
                                        <p:cTn id="17" dur="500" fill="hold"/>
                                        <p:tgtEl>
                                          <p:spTgt spid="18944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89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6" fill="hold" grpId="0" nodeType="clickEffect">
                                  <p:stCondLst>
                                    <p:cond delay="0"/>
                                  </p:stCondLst>
                                  <p:childTnLst>
                                    <p:set>
                                      <p:cBhvr>
                                        <p:cTn id="22" dur="1" fill="hold">
                                          <p:stCondLst>
                                            <p:cond delay="0"/>
                                          </p:stCondLst>
                                        </p:cTn>
                                        <p:tgtEl>
                                          <p:spTgt spid="189443">
                                            <p:txEl>
                                              <p:pRg st="3" end="3"/>
                                            </p:txEl>
                                          </p:spTgt>
                                        </p:tgtEl>
                                        <p:attrNameLst>
                                          <p:attrName>style.visibility</p:attrName>
                                        </p:attrNameLst>
                                      </p:cBhvr>
                                      <p:to>
                                        <p:strVal val="visible"/>
                                      </p:to>
                                    </p:set>
                                    <p:anim calcmode="lin" valueType="num">
                                      <p:cBhvr additive="base">
                                        <p:cTn id="23" dur="500" fill="hold"/>
                                        <p:tgtEl>
                                          <p:spTgt spid="18944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89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6" fill="hold" grpId="0" nodeType="clickEffect">
                                  <p:stCondLst>
                                    <p:cond delay="0"/>
                                  </p:stCondLst>
                                  <p:childTnLst>
                                    <p:set>
                                      <p:cBhvr>
                                        <p:cTn id="28" dur="1" fill="hold">
                                          <p:stCondLst>
                                            <p:cond delay="0"/>
                                          </p:stCondLst>
                                        </p:cTn>
                                        <p:tgtEl>
                                          <p:spTgt spid="189443">
                                            <p:txEl>
                                              <p:pRg st="4" end="4"/>
                                            </p:txEl>
                                          </p:spTgt>
                                        </p:tgtEl>
                                        <p:attrNameLst>
                                          <p:attrName>style.visibility</p:attrName>
                                        </p:attrNameLst>
                                      </p:cBhvr>
                                      <p:to>
                                        <p:strVal val="visible"/>
                                      </p:to>
                                    </p:set>
                                    <p:anim calcmode="lin" valueType="num">
                                      <p:cBhvr additive="base">
                                        <p:cTn id="29" dur="500" fill="hold"/>
                                        <p:tgtEl>
                                          <p:spTgt spid="18944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894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189443">
                                            <p:txEl>
                                              <p:pRg st="5" end="5"/>
                                            </p:txEl>
                                          </p:spTgt>
                                        </p:tgtEl>
                                        <p:attrNameLst>
                                          <p:attrName>style.visibility</p:attrName>
                                        </p:attrNameLst>
                                      </p:cBhvr>
                                      <p:to>
                                        <p:strVal val="visible"/>
                                      </p:to>
                                    </p:set>
                                    <p:anim calcmode="lin" valueType="num">
                                      <p:cBhvr additive="base">
                                        <p:cTn id="35" dur="500" fill="hold"/>
                                        <p:tgtEl>
                                          <p:spTgt spid="189443">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1894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4E58199-7F8F-412A-B593-C6429890E6CC}" type="slidenum">
              <a:rPr lang="en-GB" altLang="en-US" sz="1000" smtClean="0"/>
              <a:pPr algn="r" eaLnBrk="1" hangingPunct="1">
                <a:spcBef>
                  <a:spcPct val="0"/>
                </a:spcBef>
                <a:buClrTx/>
                <a:buSzTx/>
                <a:buFontTx/>
                <a:buNone/>
              </a:pPr>
              <a:t>36</a:t>
            </a:fld>
            <a:endParaRPr lang="en-GB" altLang="en-US" sz="1000" smtClean="0"/>
          </a:p>
        </p:txBody>
      </p:sp>
      <p:sp>
        <p:nvSpPr>
          <p:cNvPr id="2355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US" altLang="en-US" smtClean="0">
                <a:solidFill>
                  <a:srgbClr val="FFFF00"/>
                </a:solidFill>
                <a:latin typeface="Tahoma" pitchFamily="34" charset="0"/>
              </a:rPr>
              <a:t> Ministry of the Word…</a:t>
            </a:r>
          </a:p>
        </p:txBody>
      </p:sp>
      <p:sp>
        <p:nvSpPr>
          <p:cNvPr id="191491" name="Rectangle 3"/>
          <p:cNvSpPr>
            <a:spLocks noGrp="1" noChangeArrowheads="1"/>
          </p:cNvSpPr>
          <p:nvPr>
            <p:ph type="body" idx="1"/>
          </p:nvPr>
        </p:nvSpPr>
        <p:spPr/>
        <p:txBody>
          <a:bodyPr/>
          <a:lstStyle/>
          <a:p>
            <a:pPr eaLnBrk="1" hangingPunct="1">
              <a:lnSpc>
                <a:spcPct val="110000"/>
              </a:lnSpc>
            </a:pPr>
            <a:r>
              <a:rPr lang="en-GB" altLang="en-US" sz="2700" dirty="0" smtClean="0">
                <a:latin typeface="Tahoma" pitchFamily="34" charset="0"/>
              </a:rPr>
              <a:t>When we speak of the ministry of the Word we are recognising that we mean something spiritual and not just physical.</a:t>
            </a:r>
          </a:p>
          <a:p>
            <a:pPr eaLnBrk="1" hangingPunct="1">
              <a:lnSpc>
                <a:spcPct val="110000"/>
              </a:lnSpc>
            </a:pPr>
            <a:r>
              <a:rPr lang="en-GB" altLang="en-US" sz="2700" dirty="0" smtClean="0">
                <a:latin typeface="Tahoma" pitchFamily="34" charset="0"/>
              </a:rPr>
              <a:t>The ministry of the Word has one chief aim in view.  (Col. 3:16; 2 Cor. 4:5)</a:t>
            </a:r>
          </a:p>
          <a:p>
            <a:pPr eaLnBrk="1" hangingPunct="1">
              <a:lnSpc>
                <a:spcPct val="110000"/>
              </a:lnSpc>
            </a:pPr>
            <a:r>
              <a:rPr lang="en-GB" altLang="en-US" sz="2700" dirty="0" smtClean="0">
                <a:latin typeface="Tahoma" pitchFamily="34" charset="0"/>
              </a:rPr>
              <a:t>The ministry of the Word is nothing short of the presentation of the revelation of God himself.</a:t>
            </a:r>
          </a:p>
          <a:p>
            <a:pPr eaLnBrk="1" hangingPunct="1">
              <a:lnSpc>
                <a:spcPct val="110000"/>
              </a:lnSpc>
              <a:buFont typeface="Wingdings" pitchFamily="2" charset="2"/>
              <a:buNone/>
            </a:pPr>
            <a:endParaRPr lang="en-GB" altLang="en-US" sz="1000" dirty="0" smtClean="0">
              <a:latin typeface="Tahoma" pitchFamily="34" charset="0"/>
            </a:endParaRPr>
          </a:p>
          <a:p>
            <a:pPr algn="r" eaLnBrk="1" hangingPunct="1">
              <a:lnSpc>
                <a:spcPct val="110000"/>
              </a:lnSpc>
              <a:buFont typeface="Wingdings" pitchFamily="2" charset="2"/>
              <a:buNone/>
            </a:pPr>
            <a:r>
              <a:rPr lang="en-GB" altLang="en-US" sz="1800" dirty="0" smtClean="0">
                <a:solidFill>
                  <a:srgbClr val="FF3300"/>
                </a:solidFill>
                <a:latin typeface="Tahoma" pitchFamily="34" charset="0"/>
              </a:rPr>
              <a:t>Bob Gordon, Personally Speaking, p46-50</a:t>
            </a:r>
            <a:endParaRPr lang="en-GB" altLang="en-US" sz="2700" dirty="0" smtClean="0">
              <a:solidFill>
                <a:srgbClr val="FF3300"/>
              </a:solidFill>
              <a:latin typeface="Tahoma" pitchFamily="34" charset="0"/>
            </a:endParaRP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65098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 calcmode="lin" valueType="num">
                                      <p:cBhvr additive="base">
                                        <p:cTn id="7" dur="500" fill="hold"/>
                                        <p:tgtEl>
                                          <p:spTgt spid="1914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9149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191491">
                                            <p:txEl>
                                              <p:pRg st="1" end="1"/>
                                            </p:txEl>
                                          </p:spTgt>
                                        </p:tgtEl>
                                        <p:attrNameLst>
                                          <p:attrName>style.visibility</p:attrName>
                                        </p:attrNameLst>
                                      </p:cBhvr>
                                      <p:to>
                                        <p:strVal val="visible"/>
                                      </p:to>
                                    </p:set>
                                    <p:anim calcmode="lin" valueType="num">
                                      <p:cBhvr additive="base">
                                        <p:cTn id="13" dur="500" fill="hold"/>
                                        <p:tgtEl>
                                          <p:spTgt spid="1914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9149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91491">
                                            <p:txEl>
                                              <p:pRg st="2" end="2"/>
                                            </p:txEl>
                                          </p:spTgt>
                                        </p:tgtEl>
                                        <p:attrNameLst>
                                          <p:attrName>style.visibility</p:attrName>
                                        </p:attrNameLst>
                                      </p:cBhvr>
                                      <p:to>
                                        <p:strVal val="visible"/>
                                      </p:to>
                                    </p:set>
                                    <p:anim calcmode="lin" valueType="num">
                                      <p:cBhvr additive="base">
                                        <p:cTn id="19" dur="500" fill="hold"/>
                                        <p:tgtEl>
                                          <p:spTgt spid="1914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91491">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714B8003-4281-4BA3-85A7-06787CA9B0F8}" type="slidenum">
              <a:rPr lang="en-GB" altLang="en-US" sz="1000" smtClean="0"/>
              <a:pPr algn="r" eaLnBrk="1" hangingPunct="1">
                <a:spcBef>
                  <a:spcPct val="0"/>
                </a:spcBef>
                <a:buClrTx/>
                <a:buSzTx/>
                <a:buFontTx/>
                <a:buNone/>
              </a:pPr>
              <a:t>37</a:t>
            </a:fld>
            <a:endParaRPr lang="en-GB" altLang="en-US" sz="1000" smtClean="0"/>
          </a:p>
        </p:txBody>
      </p:sp>
      <p:sp>
        <p:nvSpPr>
          <p:cNvPr id="2457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mtClean="0">
                <a:solidFill>
                  <a:srgbClr val="FFFF00"/>
                </a:solidFill>
                <a:latin typeface="Tahoma" pitchFamily="34" charset="0"/>
              </a:rPr>
              <a:t>7 Convictions </a:t>
            </a:r>
            <a:br>
              <a:rPr lang="en-US" altLang="en-US" smtClean="0">
                <a:solidFill>
                  <a:srgbClr val="FFFF00"/>
                </a:solidFill>
                <a:latin typeface="Tahoma" pitchFamily="34" charset="0"/>
              </a:rPr>
            </a:br>
            <a:r>
              <a:rPr lang="en-US" altLang="en-US" smtClean="0">
                <a:solidFill>
                  <a:srgbClr val="FFFF00"/>
                </a:solidFill>
                <a:latin typeface="Tahoma" pitchFamily="34" charset="0"/>
              </a:rPr>
              <a:t>of Biblical Preaching</a:t>
            </a:r>
          </a:p>
        </p:txBody>
      </p:sp>
      <p:sp>
        <p:nvSpPr>
          <p:cNvPr id="193539" name="Rectangle 3"/>
          <p:cNvSpPr>
            <a:spLocks noGrp="1" noChangeArrowheads="1"/>
          </p:cNvSpPr>
          <p:nvPr>
            <p:ph type="body" idx="1"/>
          </p:nvPr>
        </p:nvSpPr>
        <p:spPr/>
        <p:txBody>
          <a:bodyPr/>
          <a:lstStyle/>
          <a:p>
            <a:pPr marL="590550" indent="-590550" eaLnBrk="1" hangingPunct="1">
              <a:lnSpc>
                <a:spcPct val="90000"/>
              </a:lnSpc>
              <a:buFont typeface="Wingdings" pitchFamily="2" charset="2"/>
              <a:buAutoNum type="arabicPeriod"/>
            </a:pPr>
            <a:r>
              <a:rPr lang="en-GB" altLang="en-US" sz="2800" smtClean="0">
                <a:latin typeface="Tahoma" pitchFamily="34" charset="0"/>
              </a:rPr>
              <a:t>The Bible is the Word of God.</a:t>
            </a:r>
          </a:p>
          <a:p>
            <a:pPr marL="590550" indent="-590550" eaLnBrk="1" hangingPunct="1">
              <a:lnSpc>
                <a:spcPct val="90000"/>
              </a:lnSpc>
              <a:buFont typeface="Wingdings" pitchFamily="2" charset="2"/>
              <a:buAutoNum type="arabicPeriod"/>
            </a:pPr>
            <a:r>
              <a:rPr lang="en-GB" altLang="en-US" sz="2800" smtClean="0">
                <a:latin typeface="Tahoma" pitchFamily="34" charset="0"/>
              </a:rPr>
              <a:t>The entire Bible is the Word of God</a:t>
            </a:r>
          </a:p>
          <a:p>
            <a:pPr marL="590550" indent="-590550" eaLnBrk="1" hangingPunct="1">
              <a:lnSpc>
                <a:spcPct val="90000"/>
              </a:lnSpc>
              <a:buFont typeface="Wingdings" pitchFamily="2" charset="2"/>
              <a:buAutoNum type="arabicPeriod"/>
            </a:pPr>
            <a:r>
              <a:rPr lang="en-GB" altLang="en-US" sz="2800" smtClean="0">
                <a:latin typeface="Tahoma" pitchFamily="34" charset="0"/>
              </a:rPr>
              <a:t>The Bible is self-authenticating</a:t>
            </a:r>
          </a:p>
          <a:p>
            <a:pPr marL="590550" indent="-590550" eaLnBrk="1" hangingPunct="1">
              <a:lnSpc>
                <a:spcPct val="90000"/>
              </a:lnSpc>
              <a:buFont typeface="Wingdings" pitchFamily="2" charset="2"/>
              <a:buAutoNum type="arabicPeriod"/>
            </a:pPr>
            <a:r>
              <a:rPr lang="en-GB" altLang="en-US" sz="2800" smtClean="0">
                <a:latin typeface="Tahoma" pitchFamily="34" charset="0"/>
              </a:rPr>
              <a:t>This leads to a ‘Thus saith the Lord’</a:t>
            </a:r>
          </a:p>
          <a:p>
            <a:pPr marL="590550" indent="-590550" eaLnBrk="1" hangingPunct="1">
              <a:lnSpc>
                <a:spcPct val="90000"/>
              </a:lnSpc>
              <a:buFont typeface="Wingdings" pitchFamily="2" charset="2"/>
              <a:buAutoNum type="arabicPeriod"/>
            </a:pPr>
            <a:r>
              <a:rPr lang="en-GB" altLang="en-US" sz="2800" smtClean="0">
                <a:latin typeface="Tahoma" pitchFamily="34" charset="0"/>
              </a:rPr>
              <a:t>Try to get at the intent of the Biblical writer</a:t>
            </a:r>
          </a:p>
          <a:p>
            <a:pPr marL="590550" indent="-590550" eaLnBrk="1" hangingPunct="1">
              <a:lnSpc>
                <a:spcPct val="90000"/>
              </a:lnSpc>
              <a:buFont typeface="Wingdings" pitchFamily="2" charset="2"/>
              <a:buAutoNum type="arabicPeriod"/>
            </a:pPr>
            <a:r>
              <a:rPr lang="en-GB" altLang="en-US" sz="2800" smtClean="0">
                <a:latin typeface="Tahoma" pitchFamily="34" charset="0"/>
              </a:rPr>
              <a:t>The Bible is a Book about God</a:t>
            </a:r>
          </a:p>
          <a:p>
            <a:pPr marL="590550" indent="-590550" eaLnBrk="1" hangingPunct="1">
              <a:lnSpc>
                <a:spcPct val="90000"/>
              </a:lnSpc>
              <a:buFont typeface="Wingdings" pitchFamily="2" charset="2"/>
              <a:buAutoNum type="arabicPeriod"/>
            </a:pPr>
            <a:r>
              <a:rPr lang="en-GB" altLang="en-US" sz="2800" smtClean="0">
                <a:latin typeface="Tahoma" pitchFamily="34" charset="0"/>
              </a:rPr>
              <a:t>We don’t make the Bible relevant; we show it’s relevance.</a:t>
            </a:r>
          </a:p>
          <a:p>
            <a:pPr marL="1371600" lvl="2" indent="-457200" algn="r" eaLnBrk="1" hangingPunct="1">
              <a:lnSpc>
                <a:spcPct val="90000"/>
              </a:lnSpc>
            </a:pPr>
            <a:r>
              <a:rPr lang="en-GB" altLang="en-US" sz="1800" smtClean="0">
                <a:solidFill>
                  <a:srgbClr val="FF3300"/>
                </a:solidFill>
                <a:latin typeface="Tahoma" pitchFamily="34" charset="0"/>
              </a:rPr>
              <a:t>Haddon Robinson, Art &amp; Craft of Biblical Preaching, p:23ff</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7629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anim calcmode="lin" valueType="num">
                                      <p:cBhvr additive="base">
                                        <p:cTn id="7" dur="500" fill="hold"/>
                                        <p:tgtEl>
                                          <p:spTgt spid="1935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93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93539">
                                            <p:txEl>
                                              <p:pRg st="1" end="1"/>
                                            </p:txEl>
                                          </p:spTgt>
                                        </p:tgtEl>
                                        <p:attrNameLst>
                                          <p:attrName>style.visibility</p:attrName>
                                        </p:attrNameLst>
                                      </p:cBhvr>
                                      <p:to>
                                        <p:strVal val="visible"/>
                                      </p:to>
                                    </p:set>
                                    <p:anim calcmode="lin" valueType="num">
                                      <p:cBhvr additive="base">
                                        <p:cTn id="13" dur="500" fill="hold"/>
                                        <p:tgtEl>
                                          <p:spTgt spid="1935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93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93539">
                                            <p:txEl>
                                              <p:pRg st="2" end="2"/>
                                            </p:txEl>
                                          </p:spTgt>
                                        </p:tgtEl>
                                        <p:attrNameLst>
                                          <p:attrName>style.visibility</p:attrName>
                                        </p:attrNameLst>
                                      </p:cBhvr>
                                      <p:to>
                                        <p:strVal val="visible"/>
                                      </p:to>
                                    </p:set>
                                    <p:anim calcmode="lin" valueType="num">
                                      <p:cBhvr additive="base">
                                        <p:cTn id="19" dur="500" fill="hold"/>
                                        <p:tgtEl>
                                          <p:spTgt spid="19353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93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93539">
                                            <p:txEl>
                                              <p:pRg st="3" end="3"/>
                                            </p:txEl>
                                          </p:spTgt>
                                        </p:tgtEl>
                                        <p:attrNameLst>
                                          <p:attrName>style.visibility</p:attrName>
                                        </p:attrNameLst>
                                      </p:cBhvr>
                                      <p:to>
                                        <p:strVal val="visible"/>
                                      </p:to>
                                    </p:set>
                                    <p:anim calcmode="lin" valueType="num">
                                      <p:cBhvr additive="base">
                                        <p:cTn id="25" dur="500" fill="hold"/>
                                        <p:tgtEl>
                                          <p:spTgt spid="19353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93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93539">
                                            <p:txEl>
                                              <p:pRg st="4" end="4"/>
                                            </p:txEl>
                                          </p:spTgt>
                                        </p:tgtEl>
                                        <p:attrNameLst>
                                          <p:attrName>style.visibility</p:attrName>
                                        </p:attrNameLst>
                                      </p:cBhvr>
                                      <p:to>
                                        <p:strVal val="visible"/>
                                      </p:to>
                                    </p:set>
                                    <p:anim calcmode="lin" valueType="num">
                                      <p:cBhvr additive="base">
                                        <p:cTn id="31" dur="500" fill="hold"/>
                                        <p:tgtEl>
                                          <p:spTgt spid="19353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935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193539">
                                            <p:txEl>
                                              <p:pRg st="5" end="5"/>
                                            </p:txEl>
                                          </p:spTgt>
                                        </p:tgtEl>
                                        <p:attrNameLst>
                                          <p:attrName>style.visibility</p:attrName>
                                        </p:attrNameLst>
                                      </p:cBhvr>
                                      <p:to>
                                        <p:strVal val="visible"/>
                                      </p:to>
                                    </p:set>
                                    <p:anim calcmode="lin" valueType="num">
                                      <p:cBhvr additive="base">
                                        <p:cTn id="37" dur="500" fill="hold"/>
                                        <p:tgtEl>
                                          <p:spTgt spid="19353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935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193539">
                                            <p:txEl>
                                              <p:pRg st="6" end="6"/>
                                            </p:txEl>
                                          </p:spTgt>
                                        </p:tgtEl>
                                        <p:attrNameLst>
                                          <p:attrName>style.visibility</p:attrName>
                                        </p:attrNameLst>
                                      </p:cBhvr>
                                      <p:to>
                                        <p:strVal val="visible"/>
                                      </p:to>
                                    </p:set>
                                    <p:anim calcmode="lin" valueType="num">
                                      <p:cBhvr additive="base">
                                        <p:cTn id="43" dur="500" fill="hold"/>
                                        <p:tgtEl>
                                          <p:spTgt spid="193539">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935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E20F845A-CFBF-4E04-987E-9A6B3C75B7D4}" type="slidenum">
              <a:rPr lang="en-GB" altLang="en-US" sz="1000" smtClean="0"/>
              <a:pPr algn="r" eaLnBrk="1" hangingPunct="1">
                <a:spcBef>
                  <a:spcPct val="0"/>
                </a:spcBef>
                <a:buClrTx/>
                <a:buSzTx/>
                <a:buFontTx/>
                <a:buNone/>
              </a:pPr>
              <a:t>38</a:t>
            </a:fld>
            <a:endParaRPr lang="en-GB" altLang="en-US" sz="1000" smtClean="0"/>
          </a:p>
        </p:txBody>
      </p:sp>
      <p:sp>
        <p:nvSpPr>
          <p:cNvPr id="2560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Keep in Mind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3 Great Axioms</a:t>
            </a:r>
          </a:p>
        </p:txBody>
      </p:sp>
      <p:sp>
        <p:nvSpPr>
          <p:cNvPr id="195587" name="Rectangle 3"/>
          <p:cNvSpPr>
            <a:spLocks noGrp="1" noChangeArrowheads="1"/>
          </p:cNvSpPr>
          <p:nvPr>
            <p:ph type="body" idx="1"/>
          </p:nvPr>
        </p:nvSpPr>
        <p:spPr/>
        <p:txBody>
          <a:bodyPr/>
          <a:lstStyle/>
          <a:p>
            <a:pPr marL="590550" indent="-590550" eaLnBrk="1" hangingPunct="1">
              <a:buFont typeface="Wingdings" pitchFamily="2" charset="2"/>
              <a:buAutoNum type="arabicPeriod"/>
            </a:pPr>
            <a:r>
              <a:rPr lang="en-GB" altLang="en-US" sz="2800" dirty="0" smtClean="0">
                <a:latin typeface="Tahoma" pitchFamily="34" charset="0"/>
              </a:rPr>
              <a:t>Don’t ever dare to stand in front of a group of people with a Bible in your hand and not expect change.</a:t>
            </a:r>
          </a:p>
          <a:p>
            <a:pPr marL="590550" indent="-590550" eaLnBrk="1" hangingPunct="1">
              <a:buFont typeface="Wingdings" pitchFamily="2" charset="2"/>
              <a:buAutoNum type="arabicPeriod"/>
            </a:pPr>
            <a:r>
              <a:rPr lang="en-GB" altLang="en-US" sz="2800" dirty="0" smtClean="0">
                <a:latin typeface="Tahoma" pitchFamily="34" charset="0"/>
              </a:rPr>
              <a:t>Remember that the goal of all preaching is transformation.</a:t>
            </a:r>
          </a:p>
          <a:p>
            <a:pPr marL="590550" indent="-590550" eaLnBrk="1" hangingPunct="1">
              <a:buFont typeface="Wingdings" pitchFamily="2" charset="2"/>
              <a:buAutoNum type="arabicPeriod"/>
            </a:pPr>
            <a:r>
              <a:rPr lang="en-GB" altLang="en-US" sz="2800" dirty="0" smtClean="0">
                <a:latin typeface="Tahoma" pitchFamily="34" charset="0"/>
              </a:rPr>
              <a:t>At the end of the day, the effectiveness of our preaching will burst forth from the holiness of our personal lives.</a:t>
            </a:r>
          </a:p>
          <a:p>
            <a:pPr marL="590550" indent="-590550" algn="r" eaLnBrk="1" hangingPunct="1">
              <a:buFont typeface="Wingdings" pitchFamily="2" charset="2"/>
              <a:buNone/>
            </a:pPr>
            <a:r>
              <a:rPr lang="en-GB" altLang="en-US" sz="1800" dirty="0" smtClean="0">
                <a:solidFill>
                  <a:srgbClr val="FF3300"/>
                </a:solidFill>
                <a:latin typeface="Tahoma" pitchFamily="34" charset="0"/>
              </a:rPr>
              <a:t>Crawford </a:t>
            </a:r>
            <a:r>
              <a:rPr lang="en-GB" altLang="en-US" sz="1800" dirty="0" err="1" smtClean="0">
                <a:solidFill>
                  <a:srgbClr val="FF3300"/>
                </a:solidFill>
                <a:latin typeface="Tahoma" pitchFamily="34" charset="0"/>
              </a:rPr>
              <a:t>Loritts</a:t>
            </a:r>
            <a:r>
              <a:rPr lang="en-GB" altLang="en-US" sz="1800" dirty="0" smtClean="0">
                <a:solidFill>
                  <a:srgbClr val="FF3300"/>
                </a:solidFill>
                <a:latin typeface="Tahoma" pitchFamily="34" charset="0"/>
              </a:rPr>
              <a:t>, Art &amp; Craft of Biblical Preaching, p36</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938765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95587">
                                            <p:txEl>
                                              <p:pRg st="0" end="0"/>
                                            </p:txEl>
                                          </p:spTgt>
                                        </p:tgtEl>
                                        <p:attrNameLst>
                                          <p:attrName>style.visibility</p:attrName>
                                        </p:attrNameLst>
                                      </p:cBhvr>
                                      <p:to>
                                        <p:strVal val="visible"/>
                                      </p:to>
                                    </p:set>
                                    <p:anim calcmode="lin" valueType="num">
                                      <p:cBhvr additive="base">
                                        <p:cTn id="7" dur="500" fill="hold"/>
                                        <p:tgtEl>
                                          <p:spTgt spid="195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5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95587">
                                            <p:txEl>
                                              <p:pRg st="1" end="1"/>
                                            </p:txEl>
                                          </p:spTgt>
                                        </p:tgtEl>
                                        <p:attrNameLst>
                                          <p:attrName>style.visibility</p:attrName>
                                        </p:attrNameLst>
                                      </p:cBhvr>
                                      <p:to>
                                        <p:strVal val="visible"/>
                                      </p:to>
                                    </p:set>
                                    <p:anim calcmode="lin" valueType="num">
                                      <p:cBhvr additive="base">
                                        <p:cTn id="13" dur="500" fill="hold"/>
                                        <p:tgtEl>
                                          <p:spTgt spid="1955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55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95587">
                                            <p:txEl>
                                              <p:pRg st="2" end="2"/>
                                            </p:txEl>
                                          </p:spTgt>
                                        </p:tgtEl>
                                        <p:attrNameLst>
                                          <p:attrName>style.visibility</p:attrName>
                                        </p:attrNameLst>
                                      </p:cBhvr>
                                      <p:to>
                                        <p:strVal val="visible"/>
                                      </p:to>
                                    </p:set>
                                    <p:anim calcmode="lin" valueType="num">
                                      <p:cBhvr additive="base">
                                        <p:cTn id="19" dur="500" fill="hold"/>
                                        <p:tgtEl>
                                          <p:spTgt spid="1955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55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0226E66E-5E40-4652-9F5E-37F5468D0CB9}" type="slidenum">
              <a:rPr lang="en-GB" altLang="en-US" sz="1000" smtClean="0"/>
              <a:pPr algn="r" eaLnBrk="1" hangingPunct="1">
                <a:spcBef>
                  <a:spcPct val="0"/>
                </a:spcBef>
                <a:buClrTx/>
                <a:buSzTx/>
                <a:buFontTx/>
                <a:buNone/>
              </a:pPr>
              <a:t>39</a:t>
            </a:fld>
            <a:endParaRPr lang="en-GB" altLang="en-US" sz="1000" smtClean="0"/>
          </a:p>
        </p:txBody>
      </p:sp>
      <p:sp>
        <p:nvSpPr>
          <p:cNvPr id="26627" name="Rectangle 2"/>
          <p:cNvSpPr>
            <a:spLocks noGrp="1" noChangeArrowheads="1"/>
          </p:cNvSpPr>
          <p:nvPr>
            <p:ph type="title"/>
          </p:nvPr>
        </p:nvSpPr>
        <p:spPr>
          <a:xfrm>
            <a:off x="533400" y="473075"/>
            <a:ext cx="8153400" cy="1155700"/>
          </a:xfrm>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Life Changing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Preaching is…</a:t>
            </a:r>
          </a:p>
        </p:txBody>
      </p:sp>
      <p:sp>
        <p:nvSpPr>
          <p:cNvPr id="197635" name="Rectangle 3"/>
          <p:cNvSpPr>
            <a:spLocks noGrp="1" noChangeArrowheads="1"/>
          </p:cNvSpPr>
          <p:nvPr>
            <p:ph type="body" idx="1"/>
          </p:nvPr>
        </p:nvSpPr>
        <p:spPr>
          <a:xfrm>
            <a:off x="323528" y="1773238"/>
            <a:ext cx="8496944" cy="4680098"/>
          </a:xfrm>
        </p:spPr>
        <p:txBody>
          <a:bodyPr>
            <a:normAutofit fontScale="92500"/>
          </a:bodyPr>
          <a:lstStyle/>
          <a:p>
            <a:pPr marL="590550" indent="-590550" eaLnBrk="1" hangingPunct="1">
              <a:lnSpc>
                <a:spcPct val="90000"/>
              </a:lnSpc>
              <a:buFont typeface="Wingdings" pitchFamily="2" charset="2"/>
              <a:buAutoNum type="arabicPeriod"/>
            </a:pPr>
            <a:r>
              <a:rPr lang="en-GB" altLang="en-US" sz="3600" b="1" dirty="0" smtClean="0">
                <a:solidFill>
                  <a:srgbClr val="FFFF00"/>
                </a:solidFill>
                <a:latin typeface="Tahoma" pitchFamily="34" charset="0"/>
              </a:rPr>
              <a:t>Bible Based</a:t>
            </a:r>
          </a:p>
          <a:p>
            <a:pPr marL="952500" lvl="1" indent="-495300" eaLnBrk="1" hangingPunct="1">
              <a:lnSpc>
                <a:spcPct val="90000"/>
              </a:lnSpc>
              <a:buFont typeface="Wingdings" pitchFamily="2" charset="2"/>
              <a:buAutoNum type="arabicPeriod"/>
            </a:pPr>
            <a:r>
              <a:rPr lang="en-GB" altLang="en-US" sz="2400" dirty="0" smtClean="0">
                <a:latin typeface="Tahoma" pitchFamily="34" charset="0"/>
              </a:rPr>
              <a:t>God’s standard – God Himself</a:t>
            </a:r>
          </a:p>
          <a:p>
            <a:pPr marL="952500" lvl="1" indent="-495300" eaLnBrk="1" hangingPunct="1">
              <a:lnSpc>
                <a:spcPct val="90000"/>
              </a:lnSpc>
              <a:buFont typeface="Wingdings" pitchFamily="2" charset="2"/>
              <a:buAutoNum type="arabicPeriod"/>
            </a:pPr>
            <a:r>
              <a:rPr lang="en-GB" altLang="en-US" sz="2400" dirty="0" smtClean="0">
                <a:latin typeface="Tahoma" pitchFamily="34" charset="0"/>
              </a:rPr>
              <a:t>God’s provision – The Holy Spirit who…</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Created us after God’s image (Genesis. 1:27)</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Convicts us of our hopelessness / helplessness (John 16:8)</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Breathes new life into us (John 3:6)</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Creates us anew with vastly new potential (2 Cor. 5:17)</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Takes up residence within us (John 14:17)</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Gave us the Scriptures (2 Tim. 3:16,17)</a:t>
            </a:r>
          </a:p>
          <a:p>
            <a:pPr marL="1371600" lvl="2" indent="-457200" eaLnBrk="1" hangingPunct="1">
              <a:lnSpc>
                <a:spcPct val="90000"/>
              </a:lnSpc>
              <a:buFont typeface="Wingdings" pitchFamily="2" charset="2"/>
              <a:buAutoNum type="arabicPeriod"/>
            </a:pPr>
            <a:r>
              <a:rPr lang="en-GB" altLang="en-US" dirty="0" smtClean="0">
                <a:latin typeface="Tahoma" pitchFamily="34" charset="0"/>
              </a:rPr>
              <a:t>Transforms us from glory to glory (2 Cor. 3:18)</a:t>
            </a:r>
          </a:p>
          <a:p>
            <a:pPr marL="952500" lvl="1" indent="-495300" eaLnBrk="1" hangingPunct="1">
              <a:lnSpc>
                <a:spcPct val="90000"/>
              </a:lnSpc>
              <a:buFont typeface="Wingdings" pitchFamily="2" charset="2"/>
              <a:buAutoNum type="arabicPeriod"/>
            </a:pPr>
            <a:r>
              <a:rPr lang="en-GB" altLang="en-US" sz="2400" dirty="0" smtClean="0">
                <a:latin typeface="Tahoma" pitchFamily="34" charset="0"/>
              </a:rPr>
              <a:t>Our responsibility – (Heb. 12:1,2; Acts 20:31)</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6" y="332656"/>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9792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97635">
                                            <p:txEl>
                                              <p:pRg st="0" end="0"/>
                                            </p:txEl>
                                          </p:spTgt>
                                        </p:tgtEl>
                                        <p:attrNameLst>
                                          <p:attrName>style.visibility</p:attrName>
                                        </p:attrNameLst>
                                      </p:cBhvr>
                                      <p:to>
                                        <p:strVal val="visible"/>
                                      </p:to>
                                    </p:set>
                                    <p:anim calcmode="lin" valueType="num">
                                      <p:cBhvr additive="base">
                                        <p:cTn id="7" dur="500" fill="hold"/>
                                        <p:tgtEl>
                                          <p:spTgt spid="1976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7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97635">
                                            <p:txEl>
                                              <p:pRg st="1" end="1"/>
                                            </p:txEl>
                                          </p:spTgt>
                                        </p:tgtEl>
                                        <p:attrNameLst>
                                          <p:attrName>style.visibility</p:attrName>
                                        </p:attrNameLst>
                                      </p:cBhvr>
                                      <p:to>
                                        <p:strVal val="visible"/>
                                      </p:to>
                                    </p:set>
                                    <p:anim calcmode="lin" valueType="num">
                                      <p:cBhvr additive="base">
                                        <p:cTn id="13" dur="500" fill="hold"/>
                                        <p:tgtEl>
                                          <p:spTgt spid="1976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7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97635">
                                            <p:txEl>
                                              <p:pRg st="2" end="2"/>
                                            </p:txEl>
                                          </p:spTgt>
                                        </p:tgtEl>
                                        <p:attrNameLst>
                                          <p:attrName>style.visibility</p:attrName>
                                        </p:attrNameLst>
                                      </p:cBhvr>
                                      <p:to>
                                        <p:strVal val="visible"/>
                                      </p:to>
                                    </p:set>
                                    <p:anim calcmode="lin" valueType="num">
                                      <p:cBhvr additive="base">
                                        <p:cTn id="19" dur="500" fill="hold"/>
                                        <p:tgtEl>
                                          <p:spTgt spid="1976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7635">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12" fill="hold" grpId="0" nodeType="withEffect">
                                  <p:stCondLst>
                                    <p:cond delay="0"/>
                                  </p:stCondLst>
                                  <p:childTnLst>
                                    <p:set>
                                      <p:cBhvr>
                                        <p:cTn id="22" dur="1" fill="hold">
                                          <p:stCondLst>
                                            <p:cond delay="0"/>
                                          </p:stCondLst>
                                        </p:cTn>
                                        <p:tgtEl>
                                          <p:spTgt spid="197635">
                                            <p:txEl>
                                              <p:pRg st="3" end="3"/>
                                            </p:txEl>
                                          </p:spTgt>
                                        </p:tgtEl>
                                        <p:attrNameLst>
                                          <p:attrName>style.visibility</p:attrName>
                                        </p:attrNameLst>
                                      </p:cBhvr>
                                      <p:to>
                                        <p:strVal val="visible"/>
                                      </p:to>
                                    </p:set>
                                    <p:anim calcmode="lin" valueType="num">
                                      <p:cBhvr additive="base">
                                        <p:cTn id="23" dur="500" fill="hold"/>
                                        <p:tgtEl>
                                          <p:spTgt spid="19763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7635">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12" fill="hold" grpId="0" nodeType="withEffect">
                                  <p:stCondLst>
                                    <p:cond delay="0"/>
                                  </p:stCondLst>
                                  <p:childTnLst>
                                    <p:set>
                                      <p:cBhvr>
                                        <p:cTn id="26" dur="1" fill="hold">
                                          <p:stCondLst>
                                            <p:cond delay="0"/>
                                          </p:stCondLst>
                                        </p:cTn>
                                        <p:tgtEl>
                                          <p:spTgt spid="197635">
                                            <p:txEl>
                                              <p:pRg st="4" end="4"/>
                                            </p:txEl>
                                          </p:spTgt>
                                        </p:tgtEl>
                                        <p:attrNameLst>
                                          <p:attrName>style.visibility</p:attrName>
                                        </p:attrNameLst>
                                      </p:cBhvr>
                                      <p:to>
                                        <p:strVal val="visible"/>
                                      </p:to>
                                    </p:set>
                                    <p:anim calcmode="lin" valueType="num">
                                      <p:cBhvr additive="base">
                                        <p:cTn id="27" dur="500" fill="hold"/>
                                        <p:tgtEl>
                                          <p:spTgt spid="197635">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97635">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12" fill="hold" grpId="0" nodeType="withEffect">
                                  <p:stCondLst>
                                    <p:cond delay="0"/>
                                  </p:stCondLst>
                                  <p:childTnLst>
                                    <p:set>
                                      <p:cBhvr>
                                        <p:cTn id="30" dur="1" fill="hold">
                                          <p:stCondLst>
                                            <p:cond delay="0"/>
                                          </p:stCondLst>
                                        </p:cTn>
                                        <p:tgtEl>
                                          <p:spTgt spid="197635">
                                            <p:txEl>
                                              <p:pRg st="5" end="5"/>
                                            </p:txEl>
                                          </p:spTgt>
                                        </p:tgtEl>
                                        <p:attrNameLst>
                                          <p:attrName>style.visibility</p:attrName>
                                        </p:attrNameLst>
                                      </p:cBhvr>
                                      <p:to>
                                        <p:strVal val="visible"/>
                                      </p:to>
                                    </p:set>
                                    <p:anim calcmode="lin" valueType="num">
                                      <p:cBhvr additive="base">
                                        <p:cTn id="31" dur="500" fill="hold"/>
                                        <p:tgtEl>
                                          <p:spTgt spid="197635">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7635">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12" fill="hold" grpId="0" nodeType="withEffect">
                                  <p:stCondLst>
                                    <p:cond delay="0"/>
                                  </p:stCondLst>
                                  <p:childTnLst>
                                    <p:set>
                                      <p:cBhvr>
                                        <p:cTn id="34" dur="1" fill="hold">
                                          <p:stCondLst>
                                            <p:cond delay="0"/>
                                          </p:stCondLst>
                                        </p:cTn>
                                        <p:tgtEl>
                                          <p:spTgt spid="197635">
                                            <p:txEl>
                                              <p:pRg st="6" end="6"/>
                                            </p:txEl>
                                          </p:spTgt>
                                        </p:tgtEl>
                                        <p:attrNameLst>
                                          <p:attrName>style.visibility</p:attrName>
                                        </p:attrNameLst>
                                      </p:cBhvr>
                                      <p:to>
                                        <p:strVal val="visible"/>
                                      </p:to>
                                    </p:set>
                                    <p:anim calcmode="lin" valueType="num">
                                      <p:cBhvr additive="base">
                                        <p:cTn id="35" dur="500" fill="hold"/>
                                        <p:tgtEl>
                                          <p:spTgt spid="197635">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97635">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12" fill="hold" grpId="0" nodeType="withEffect">
                                  <p:stCondLst>
                                    <p:cond delay="0"/>
                                  </p:stCondLst>
                                  <p:childTnLst>
                                    <p:set>
                                      <p:cBhvr>
                                        <p:cTn id="38" dur="1" fill="hold">
                                          <p:stCondLst>
                                            <p:cond delay="0"/>
                                          </p:stCondLst>
                                        </p:cTn>
                                        <p:tgtEl>
                                          <p:spTgt spid="197635">
                                            <p:txEl>
                                              <p:pRg st="7" end="7"/>
                                            </p:txEl>
                                          </p:spTgt>
                                        </p:tgtEl>
                                        <p:attrNameLst>
                                          <p:attrName>style.visibility</p:attrName>
                                        </p:attrNameLst>
                                      </p:cBhvr>
                                      <p:to>
                                        <p:strVal val="visible"/>
                                      </p:to>
                                    </p:set>
                                    <p:anim calcmode="lin" valueType="num">
                                      <p:cBhvr additive="base">
                                        <p:cTn id="39" dur="500" fill="hold"/>
                                        <p:tgtEl>
                                          <p:spTgt spid="197635">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97635">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12" fill="hold" grpId="0" nodeType="withEffect">
                                  <p:stCondLst>
                                    <p:cond delay="0"/>
                                  </p:stCondLst>
                                  <p:childTnLst>
                                    <p:set>
                                      <p:cBhvr>
                                        <p:cTn id="42" dur="1" fill="hold">
                                          <p:stCondLst>
                                            <p:cond delay="0"/>
                                          </p:stCondLst>
                                        </p:cTn>
                                        <p:tgtEl>
                                          <p:spTgt spid="197635">
                                            <p:txEl>
                                              <p:pRg st="8" end="8"/>
                                            </p:txEl>
                                          </p:spTgt>
                                        </p:tgtEl>
                                        <p:attrNameLst>
                                          <p:attrName>style.visibility</p:attrName>
                                        </p:attrNameLst>
                                      </p:cBhvr>
                                      <p:to>
                                        <p:strVal val="visible"/>
                                      </p:to>
                                    </p:set>
                                    <p:anim calcmode="lin" valueType="num">
                                      <p:cBhvr additive="base">
                                        <p:cTn id="43" dur="500" fill="hold"/>
                                        <p:tgtEl>
                                          <p:spTgt spid="197635">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97635">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12" fill="hold" grpId="0" nodeType="withEffect">
                                  <p:stCondLst>
                                    <p:cond delay="0"/>
                                  </p:stCondLst>
                                  <p:childTnLst>
                                    <p:set>
                                      <p:cBhvr>
                                        <p:cTn id="46" dur="1" fill="hold">
                                          <p:stCondLst>
                                            <p:cond delay="0"/>
                                          </p:stCondLst>
                                        </p:cTn>
                                        <p:tgtEl>
                                          <p:spTgt spid="197635">
                                            <p:txEl>
                                              <p:pRg st="9" end="9"/>
                                            </p:txEl>
                                          </p:spTgt>
                                        </p:tgtEl>
                                        <p:attrNameLst>
                                          <p:attrName>style.visibility</p:attrName>
                                        </p:attrNameLst>
                                      </p:cBhvr>
                                      <p:to>
                                        <p:strVal val="visible"/>
                                      </p:to>
                                    </p:set>
                                    <p:anim calcmode="lin" valueType="num">
                                      <p:cBhvr additive="base">
                                        <p:cTn id="47" dur="500" fill="hold"/>
                                        <p:tgtEl>
                                          <p:spTgt spid="197635">
                                            <p:txEl>
                                              <p:pRg st="9" end="9"/>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19763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12" fill="hold" grpId="0" nodeType="clickEffect">
                                  <p:stCondLst>
                                    <p:cond delay="0"/>
                                  </p:stCondLst>
                                  <p:childTnLst>
                                    <p:set>
                                      <p:cBhvr>
                                        <p:cTn id="52" dur="1" fill="hold">
                                          <p:stCondLst>
                                            <p:cond delay="0"/>
                                          </p:stCondLst>
                                        </p:cTn>
                                        <p:tgtEl>
                                          <p:spTgt spid="197635">
                                            <p:txEl>
                                              <p:pRg st="10" end="10"/>
                                            </p:txEl>
                                          </p:spTgt>
                                        </p:tgtEl>
                                        <p:attrNameLst>
                                          <p:attrName>style.visibility</p:attrName>
                                        </p:attrNameLst>
                                      </p:cBhvr>
                                      <p:to>
                                        <p:strVal val="visible"/>
                                      </p:to>
                                    </p:set>
                                    <p:anim calcmode="lin" valueType="num">
                                      <p:cBhvr additive="base">
                                        <p:cTn id="53" dur="500" fill="hold"/>
                                        <p:tgtEl>
                                          <p:spTgt spid="197635">
                                            <p:txEl>
                                              <p:pRg st="10" end="1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19763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D082137-C188-4935-A8BB-DC21DFA1E9B4}" type="slidenum">
              <a:rPr lang="en-GB" altLang="en-US" sz="1000" smtClean="0"/>
              <a:pPr algn="r" eaLnBrk="1" hangingPunct="1">
                <a:spcBef>
                  <a:spcPct val="0"/>
                </a:spcBef>
                <a:buClrTx/>
                <a:buSzTx/>
                <a:buFontTx/>
                <a:buNone/>
              </a:pPr>
              <a:t>4</a:t>
            </a:fld>
            <a:endParaRPr lang="en-GB" altLang="en-US" sz="1000" smtClean="0"/>
          </a:p>
        </p:txBody>
      </p:sp>
      <p:sp>
        <p:nvSpPr>
          <p:cNvPr id="819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US" altLang="en-US" smtClean="0">
                <a:solidFill>
                  <a:srgbClr val="FFFF00"/>
                </a:solidFill>
                <a:latin typeface="Tahoma" pitchFamily="34" charset="0"/>
              </a:rPr>
              <a:t>Introduction</a:t>
            </a:r>
          </a:p>
        </p:txBody>
      </p:sp>
      <p:sp>
        <p:nvSpPr>
          <p:cNvPr id="160773" name="Rectangle 5"/>
          <p:cNvSpPr>
            <a:spLocks noGrp="1" noChangeArrowheads="1"/>
          </p:cNvSpPr>
          <p:nvPr>
            <p:ph type="body" sz="half" idx="1"/>
          </p:nvPr>
        </p:nvSpPr>
        <p:spPr>
          <a:xfrm>
            <a:off x="533400" y="1828800"/>
            <a:ext cx="3995738" cy="4038600"/>
          </a:xfrm>
        </p:spPr>
        <p:txBody>
          <a:bodyPr/>
          <a:lstStyle/>
          <a:p>
            <a:pPr eaLnBrk="1" hangingPunct="1">
              <a:lnSpc>
                <a:spcPct val="150000"/>
              </a:lnSpc>
            </a:pPr>
            <a:r>
              <a:rPr lang="en-GB" altLang="en-US" sz="2700" dirty="0" smtClean="0">
                <a:latin typeface="Tahoma" pitchFamily="34" charset="0"/>
              </a:rPr>
              <a:t>Schedule</a:t>
            </a:r>
          </a:p>
          <a:p>
            <a:pPr lvl="1" eaLnBrk="1" hangingPunct="1">
              <a:lnSpc>
                <a:spcPct val="150000"/>
              </a:lnSpc>
            </a:pPr>
            <a:r>
              <a:rPr lang="en-GB" altLang="en-US" sz="2200" dirty="0" smtClean="0">
                <a:latin typeface="Tahoma" pitchFamily="34" charset="0"/>
              </a:rPr>
              <a:t>Dates</a:t>
            </a:r>
          </a:p>
          <a:p>
            <a:pPr lvl="1" eaLnBrk="1" hangingPunct="1">
              <a:lnSpc>
                <a:spcPct val="150000"/>
              </a:lnSpc>
            </a:pPr>
            <a:r>
              <a:rPr lang="en-GB" altLang="en-US" sz="2200" dirty="0" smtClean="0">
                <a:latin typeface="Tahoma" pitchFamily="34" charset="0"/>
              </a:rPr>
              <a:t>Time</a:t>
            </a:r>
          </a:p>
          <a:p>
            <a:pPr lvl="1" eaLnBrk="1" hangingPunct="1">
              <a:lnSpc>
                <a:spcPct val="150000"/>
              </a:lnSpc>
            </a:pPr>
            <a:r>
              <a:rPr lang="en-GB" altLang="en-US" sz="2200" dirty="0" smtClean="0">
                <a:latin typeface="Tahoma" pitchFamily="34" charset="0"/>
              </a:rPr>
              <a:t>Venue</a:t>
            </a:r>
          </a:p>
          <a:p>
            <a:pPr eaLnBrk="1" hangingPunct="1">
              <a:lnSpc>
                <a:spcPct val="150000"/>
              </a:lnSpc>
            </a:pPr>
            <a:r>
              <a:rPr lang="en-GB" altLang="en-US" sz="2700" dirty="0" smtClean="0">
                <a:latin typeface="Tahoma" pitchFamily="34" charset="0"/>
              </a:rPr>
              <a:t>Objectives – p.5</a:t>
            </a:r>
          </a:p>
        </p:txBody>
      </p:sp>
      <p:sp>
        <p:nvSpPr>
          <p:cNvPr id="160774" name="Rectangle 6"/>
          <p:cNvSpPr>
            <a:spLocks noGrp="1" noChangeArrowheads="1"/>
          </p:cNvSpPr>
          <p:nvPr>
            <p:ph type="body" sz="half" idx="2"/>
          </p:nvPr>
        </p:nvSpPr>
        <p:spPr>
          <a:xfrm>
            <a:off x="4691063" y="1828800"/>
            <a:ext cx="3995737" cy="4038600"/>
          </a:xfrm>
        </p:spPr>
        <p:txBody>
          <a:bodyPr/>
          <a:lstStyle/>
          <a:p>
            <a:pPr eaLnBrk="1" hangingPunct="1">
              <a:lnSpc>
                <a:spcPct val="150000"/>
              </a:lnSpc>
            </a:pPr>
            <a:r>
              <a:rPr lang="en-GB" altLang="en-US" sz="2700" dirty="0" smtClean="0">
                <a:latin typeface="Tahoma" pitchFamily="34" charset="0"/>
              </a:rPr>
              <a:t>Course Material</a:t>
            </a:r>
          </a:p>
          <a:p>
            <a:pPr lvl="1" eaLnBrk="1" hangingPunct="1">
              <a:lnSpc>
                <a:spcPct val="150000"/>
              </a:lnSpc>
            </a:pPr>
            <a:r>
              <a:rPr lang="en-GB" altLang="en-US" sz="2200" dirty="0" smtClean="0">
                <a:latin typeface="Tahoma" pitchFamily="34" charset="0"/>
              </a:rPr>
              <a:t>Course Notes</a:t>
            </a:r>
          </a:p>
          <a:p>
            <a:pPr lvl="1" eaLnBrk="1" hangingPunct="1">
              <a:lnSpc>
                <a:spcPct val="150000"/>
              </a:lnSpc>
            </a:pPr>
            <a:r>
              <a:rPr lang="en-GB" altLang="en-US" sz="2200" dirty="0" smtClean="0">
                <a:latin typeface="Tahoma" pitchFamily="34" charset="0"/>
              </a:rPr>
              <a:t>Resource</a:t>
            </a:r>
          </a:p>
          <a:p>
            <a:pPr eaLnBrk="1" hangingPunct="1">
              <a:lnSpc>
                <a:spcPct val="150000"/>
              </a:lnSpc>
            </a:pPr>
            <a:r>
              <a:rPr lang="en-GB" altLang="en-US" sz="2700" dirty="0" smtClean="0">
                <a:latin typeface="Tahoma" pitchFamily="34" charset="0"/>
              </a:rPr>
              <a:t>Requirements</a:t>
            </a:r>
          </a:p>
          <a:p>
            <a:pPr eaLnBrk="1" hangingPunct="1">
              <a:lnSpc>
                <a:spcPct val="150000"/>
              </a:lnSpc>
            </a:pPr>
            <a:r>
              <a:rPr lang="en-GB" altLang="en-US" sz="2700" dirty="0" smtClean="0">
                <a:latin typeface="Tahoma" pitchFamily="34" charset="0"/>
              </a:rPr>
              <a:t>Grades</a:t>
            </a:r>
          </a:p>
        </p:txBody>
      </p:sp>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4925" y="0"/>
            <a:ext cx="1369075" cy="16520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835985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0773">
                                            <p:txEl>
                                              <p:pRg st="0" end="0"/>
                                            </p:txEl>
                                          </p:spTgt>
                                        </p:tgtEl>
                                        <p:attrNameLst>
                                          <p:attrName>style.visibility</p:attrName>
                                        </p:attrNameLst>
                                      </p:cBhvr>
                                      <p:to>
                                        <p:strVal val="visible"/>
                                      </p:to>
                                    </p:set>
                                    <p:animEffect transition="in" filter="dissolve">
                                      <p:cBhvr>
                                        <p:cTn id="7" dur="500"/>
                                        <p:tgtEl>
                                          <p:spTgt spid="16077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0773">
                                            <p:txEl>
                                              <p:pRg st="1" end="1"/>
                                            </p:txEl>
                                          </p:spTgt>
                                        </p:tgtEl>
                                        <p:attrNameLst>
                                          <p:attrName>style.visibility</p:attrName>
                                        </p:attrNameLst>
                                      </p:cBhvr>
                                      <p:to>
                                        <p:strVal val="visible"/>
                                      </p:to>
                                    </p:set>
                                    <p:animEffect transition="in" filter="dissolve">
                                      <p:cBhvr>
                                        <p:cTn id="10" dur="500"/>
                                        <p:tgtEl>
                                          <p:spTgt spid="16077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60773">
                                            <p:txEl>
                                              <p:pRg st="2" end="2"/>
                                            </p:txEl>
                                          </p:spTgt>
                                        </p:tgtEl>
                                        <p:attrNameLst>
                                          <p:attrName>style.visibility</p:attrName>
                                        </p:attrNameLst>
                                      </p:cBhvr>
                                      <p:to>
                                        <p:strVal val="visible"/>
                                      </p:to>
                                    </p:set>
                                    <p:animEffect transition="in" filter="dissolve">
                                      <p:cBhvr>
                                        <p:cTn id="15" dur="500"/>
                                        <p:tgtEl>
                                          <p:spTgt spid="16077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60773">
                                            <p:txEl>
                                              <p:pRg st="3" end="3"/>
                                            </p:txEl>
                                          </p:spTgt>
                                        </p:tgtEl>
                                        <p:attrNameLst>
                                          <p:attrName>style.visibility</p:attrName>
                                        </p:attrNameLst>
                                      </p:cBhvr>
                                      <p:to>
                                        <p:strVal val="visible"/>
                                      </p:to>
                                    </p:set>
                                    <p:animEffect transition="in" filter="dissolve">
                                      <p:cBhvr>
                                        <p:cTn id="20" dur="500"/>
                                        <p:tgtEl>
                                          <p:spTgt spid="160773">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60773">
                                            <p:txEl>
                                              <p:pRg st="4" end="4"/>
                                            </p:txEl>
                                          </p:spTgt>
                                        </p:tgtEl>
                                        <p:attrNameLst>
                                          <p:attrName>style.visibility</p:attrName>
                                        </p:attrNameLst>
                                      </p:cBhvr>
                                      <p:to>
                                        <p:strVal val="visible"/>
                                      </p:to>
                                    </p:set>
                                    <p:animEffect transition="in" filter="dissolve">
                                      <p:cBhvr>
                                        <p:cTn id="25" dur="500"/>
                                        <p:tgtEl>
                                          <p:spTgt spid="160773">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60774">
                                            <p:txEl>
                                              <p:pRg st="0" end="0"/>
                                            </p:txEl>
                                          </p:spTgt>
                                        </p:tgtEl>
                                        <p:attrNameLst>
                                          <p:attrName>style.visibility</p:attrName>
                                        </p:attrNameLst>
                                      </p:cBhvr>
                                      <p:to>
                                        <p:strVal val="visible"/>
                                      </p:to>
                                    </p:set>
                                    <p:animEffect transition="in" filter="dissolve">
                                      <p:cBhvr>
                                        <p:cTn id="30" dur="500"/>
                                        <p:tgtEl>
                                          <p:spTgt spid="160774">
                                            <p:txEl>
                                              <p:pRg st="0" end="0"/>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60774">
                                            <p:txEl>
                                              <p:pRg st="1" end="1"/>
                                            </p:txEl>
                                          </p:spTgt>
                                        </p:tgtEl>
                                        <p:attrNameLst>
                                          <p:attrName>style.visibility</p:attrName>
                                        </p:attrNameLst>
                                      </p:cBhvr>
                                      <p:to>
                                        <p:strVal val="visible"/>
                                      </p:to>
                                    </p:set>
                                    <p:animEffect transition="in" filter="dissolve">
                                      <p:cBhvr>
                                        <p:cTn id="33" dur="500"/>
                                        <p:tgtEl>
                                          <p:spTgt spid="160774">
                                            <p:txEl>
                                              <p:pRg st="1" end="1"/>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60774">
                                            <p:txEl>
                                              <p:pRg st="2" end="2"/>
                                            </p:txEl>
                                          </p:spTgt>
                                        </p:tgtEl>
                                        <p:attrNameLst>
                                          <p:attrName>style.visibility</p:attrName>
                                        </p:attrNameLst>
                                      </p:cBhvr>
                                      <p:to>
                                        <p:strVal val="visible"/>
                                      </p:to>
                                    </p:set>
                                    <p:animEffect transition="in" filter="dissolve">
                                      <p:cBhvr>
                                        <p:cTn id="38" dur="500"/>
                                        <p:tgtEl>
                                          <p:spTgt spid="160774">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60774">
                                            <p:txEl>
                                              <p:pRg st="3" end="3"/>
                                            </p:txEl>
                                          </p:spTgt>
                                        </p:tgtEl>
                                        <p:attrNameLst>
                                          <p:attrName>style.visibility</p:attrName>
                                        </p:attrNameLst>
                                      </p:cBhvr>
                                      <p:to>
                                        <p:strVal val="visible"/>
                                      </p:to>
                                    </p:set>
                                    <p:animEffect transition="in" filter="dissolve">
                                      <p:cBhvr>
                                        <p:cTn id="43" dur="500"/>
                                        <p:tgtEl>
                                          <p:spTgt spid="160774">
                                            <p:txEl>
                                              <p:pRg st="3" end="3"/>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60774">
                                            <p:txEl>
                                              <p:pRg st="4" end="4"/>
                                            </p:txEl>
                                          </p:spTgt>
                                        </p:tgtEl>
                                        <p:attrNameLst>
                                          <p:attrName>style.visibility</p:attrName>
                                        </p:attrNameLst>
                                      </p:cBhvr>
                                      <p:to>
                                        <p:strVal val="visible"/>
                                      </p:to>
                                    </p:set>
                                    <p:animEffect transition="in" filter="dissolve">
                                      <p:cBhvr>
                                        <p:cTn id="48" dur="500"/>
                                        <p:tgtEl>
                                          <p:spTgt spid="1607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3" grpId="0" build="p"/>
      <p:bldP spid="16077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1AB88A17-57C8-49AE-8AA7-79C394EADA04}" type="slidenum">
              <a:rPr lang="en-GB" altLang="en-US" sz="1000" smtClean="0"/>
              <a:pPr algn="r" eaLnBrk="1" hangingPunct="1">
                <a:spcBef>
                  <a:spcPct val="0"/>
                </a:spcBef>
                <a:buClrTx/>
                <a:buSzTx/>
                <a:buFontTx/>
                <a:buNone/>
              </a:pPr>
              <a:t>40</a:t>
            </a:fld>
            <a:endParaRPr lang="en-GB" altLang="en-US" sz="1000" smtClean="0"/>
          </a:p>
        </p:txBody>
      </p:sp>
      <p:sp>
        <p:nvSpPr>
          <p:cNvPr id="2765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Life Changing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Preaching is…</a:t>
            </a:r>
          </a:p>
        </p:txBody>
      </p:sp>
      <p:sp>
        <p:nvSpPr>
          <p:cNvPr id="199683" name="Rectangle 3"/>
          <p:cNvSpPr>
            <a:spLocks noGrp="1" noChangeArrowheads="1"/>
          </p:cNvSpPr>
          <p:nvPr>
            <p:ph type="body" idx="1"/>
          </p:nvPr>
        </p:nvSpPr>
        <p:spPr/>
        <p:txBody>
          <a:bodyPr/>
          <a:lstStyle/>
          <a:p>
            <a:pPr marL="590550" indent="-590550" eaLnBrk="1" hangingPunct="1">
              <a:lnSpc>
                <a:spcPct val="130000"/>
              </a:lnSpc>
            </a:pPr>
            <a:r>
              <a:rPr lang="en-GB" altLang="en-US" sz="2800" b="1" dirty="0" smtClean="0">
                <a:solidFill>
                  <a:srgbClr val="FFFF00"/>
                </a:solidFill>
                <a:latin typeface="Tahoma" pitchFamily="34" charset="0"/>
              </a:rPr>
              <a:t>Spirit-energised</a:t>
            </a:r>
          </a:p>
          <a:p>
            <a:pPr marL="457200" lvl="1" indent="0" eaLnBrk="1" hangingPunct="1">
              <a:lnSpc>
                <a:spcPct val="130000"/>
              </a:lnSpc>
              <a:buNone/>
            </a:pPr>
            <a:r>
              <a:rPr lang="en-GB" altLang="en-US" sz="2200" dirty="0" smtClean="0">
                <a:latin typeface="Tahoma" pitchFamily="34" charset="0"/>
              </a:rPr>
              <a:t>Indications of a Spirit-filled life.</a:t>
            </a:r>
          </a:p>
          <a:p>
            <a:pPr marL="1371600" lvl="2" indent="-457200" eaLnBrk="1" hangingPunct="1">
              <a:lnSpc>
                <a:spcPct val="130000"/>
              </a:lnSpc>
              <a:buFont typeface="Wingdings" pitchFamily="2" charset="2"/>
              <a:buAutoNum type="arabicPeriod"/>
            </a:pPr>
            <a:r>
              <a:rPr lang="en-GB" altLang="en-US" sz="2000" dirty="0" smtClean="0">
                <a:latin typeface="Tahoma" pitchFamily="34" charset="0"/>
              </a:rPr>
              <a:t>Feeling (Luke 10:21)</a:t>
            </a:r>
          </a:p>
          <a:p>
            <a:pPr marL="1371600" lvl="2" indent="-457200" eaLnBrk="1" hangingPunct="1">
              <a:lnSpc>
                <a:spcPct val="130000"/>
              </a:lnSpc>
              <a:buFont typeface="Wingdings" pitchFamily="2" charset="2"/>
              <a:buAutoNum type="arabicPeriod"/>
            </a:pPr>
            <a:r>
              <a:rPr lang="en-GB" altLang="en-US" sz="2000" dirty="0" smtClean="0">
                <a:latin typeface="Tahoma" pitchFamily="34" charset="0"/>
              </a:rPr>
              <a:t>Relationship (Eph. 4:29-32; 5:15-18)</a:t>
            </a:r>
          </a:p>
          <a:p>
            <a:pPr marL="1371600" lvl="2" indent="-457200" eaLnBrk="1" hangingPunct="1">
              <a:lnSpc>
                <a:spcPct val="130000"/>
              </a:lnSpc>
              <a:buFont typeface="Wingdings" pitchFamily="2" charset="2"/>
              <a:buAutoNum type="arabicPeriod"/>
            </a:pPr>
            <a:r>
              <a:rPr lang="en-GB" altLang="en-US" sz="2000" dirty="0" smtClean="0">
                <a:latin typeface="Tahoma" pitchFamily="34" charset="0"/>
              </a:rPr>
              <a:t>Fruitage (Galatians 5:22-23)</a:t>
            </a:r>
          </a:p>
          <a:p>
            <a:pPr marL="1371600" lvl="2" indent="-457200" eaLnBrk="1" hangingPunct="1">
              <a:lnSpc>
                <a:spcPct val="130000"/>
              </a:lnSpc>
              <a:buFont typeface="Wingdings" pitchFamily="2" charset="2"/>
              <a:buAutoNum type="arabicPeriod"/>
            </a:pPr>
            <a:r>
              <a:rPr lang="en-GB" altLang="en-US" sz="2000" dirty="0" smtClean="0">
                <a:latin typeface="Tahoma" pitchFamily="34" charset="0"/>
              </a:rPr>
              <a:t>Gifts (1 Cor. 12)</a:t>
            </a:r>
          </a:p>
        </p:txBody>
      </p:sp>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62134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99683">
                                            <p:txEl>
                                              <p:pRg st="0" end="0"/>
                                            </p:txEl>
                                          </p:spTgt>
                                        </p:tgtEl>
                                        <p:attrNameLst>
                                          <p:attrName>style.visibility</p:attrName>
                                        </p:attrNameLst>
                                      </p:cBhvr>
                                      <p:to>
                                        <p:strVal val="visible"/>
                                      </p:to>
                                    </p:set>
                                    <p:anim calcmode="lin" valueType="num">
                                      <p:cBhvr additive="base">
                                        <p:cTn id="7" dur="500" fill="hold"/>
                                        <p:tgtEl>
                                          <p:spTgt spid="19968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99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99683">
                                            <p:txEl>
                                              <p:pRg st="1" end="1"/>
                                            </p:txEl>
                                          </p:spTgt>
                                        </p:tgtEl>
                                        <p:attrNameLst>
                                          <p:attrName>style.visibility</p:attrName>
                                        </p:attrNameLst>
                                      </p:cBhvr>
                                      <p:to>
                                        <p:strVal val="visible"/>
                                      </p:to>
                                    </p:set>
                                    <p:anim calcmode="lin" valueType="num">
                                      <p:cBhvr additive="base">
                                        <p:cTn id="13" dur="500" fill="hold"/>
                                        <p:tgtEl>
                                          <p:spTgt spid="19968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996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6" fill="hold" grpId="0" nodeType="withEffect">
                                  <p:stCondLst>
                                    <p:cond delay="0"/>
                                  </p:stCondLst>
                                  <p:childTnLst>
                                    <p:set>
                                      <p:cBhvr>
                                        <p:cTn id="16" dur="1" fill="hold">
                                          <p:stCondLst>
                                            <p:cond delay="0"/>
                                          </p:stCondLst>
                                        </p:cTn>
                                        <p:tgtEl>
                                          <p:spTgt spid="199683">
                                            <p:txEl>
                                              <p:pRg st="2" end="2"/>
                                            </p:txEl>
                                          </p:spTgt>
                                        </p:tgtEl>
                                        <p:attrNameLst>
                                          <p:attrName>style.visibility</p:attrName>
                                        </p:attrNameLst>
                                      </p:cBhvr>
                                      <p:to>
                                        <p:strVal val="visible"/>
                                      </p:to>
                                    </p:set>
                                    <p:anim calcmode="lin" valueType="num">
                                      <p:cBhvr additive="base">
                                        <p:cTn id="17" dur="500" fill="hold"/>
                                        <p:tgtEl>
                                          <p:spTgt spid="19968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99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6" fill="hold" grpId="0" nodeType="clickEffect">
                                  <p:stCondLst>
                                    <p:cond delay="0"/>
                                  </p:stCondLst>
                                  <p:childTnLst>
                                    <p:set>
                                      <p:cBhvr>
                                        <p:cTn id="22" dur="1" fill="hold">
                                          <p:stCondLst>
                                            <p:cond delay="0"/>
                                          </p:stCondLst>
                                        </p:cTn>
                                        <p:tgtEl>
                                          <p:spTgt spid="199683">
                                            <p:txEl>
                                              <p:pRg st="3" end="3"/>
                                            </p:txEl>
                                          </p:spTgt>
                                        </p:tgtEl>
                                        <p:attrNameLst>
                                          <p:attrName>style.visibility</p:attrName>
                                        </p:attrNameLst>
                                      </p:cBhvr>
                                      <p:to>
                                        <p:strVal val="visible"/>
                                      </p:to>
                                    </p:set>
                                    <p:anim calcmode="lin" valueType="num">
                                      <p:cBhvr additive="base">
                                        <p:cTn id="23" dur="500" fill="hold"/>
                                        <p:tgtEl>
                                          <p:spTgt spid="19968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996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6" fill="hold" grpId="0" nodeType="clickEffect">
                                  <p:stCondLst>
                                    <p:cond delay="0"/>
                                  </p:stCondLst>
                                  <p:childTnLst>
                                    <p:set>
                                      <p:cBhvr>
                                        <p:cTn id="28" dur="1" fill="hold">
                                          <p:stCondLst>
                                            <p:cond delay="0"/>
                                          </p:stCondLst>
                                        </p:cTn>
                                        <p:tgtEl>
                                          <p:spTgt spid="199683">
                                            <p:txEl>
                                              <p:pRg st="4" end="4"/>
                                            </p:txEl>
                                          </p:spTgt>
                                        </p:tgtEl>
                                        <p:attrNameLst>
                                          <p:attrName>style.visibility</p:attrName>
                                        </p:attrNameLst>
                                      </p:cBhvr>
                                      <p:to>
                                        <p:strVal val="visible"/>
                                      </p:to>
                                    </p:set>
                                    <p:anim calcmode="lin" valueType="num">
                                      <p:cBhvr additive="base">
                                        <p:cTn id="29" dur="500" fill="hold"/>
                                        <p:tgtEl>
                                          <p:spTgt spid="19968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996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199683">
                                            <p:txEl>
                                              <p:pRg st="5" end="5"/>
                                            </p:txEl>
                                          </p:spTgt>
                                        </p:tgtEl>
                                        <p:attrNameLst>
                                          <p:attrName>style.visibility</p:attrName>
                                        </p:attrNameLst>
                                      </p:cBhvr>
                                      <p:to>
                                        <p:strVal val="visible"/>
                                      </p:to>
                                    </p:set>
                                    <p:anim calcmode="lin" valueType="num">
                                      <p:cBhvr additive="base">
                                        <p:cTn id="35" dur="500" fill="hold"/>
                                        <p:tgtEl>
                                          <p:spTgt spid="199683">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1996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3F24B552-ABD8-4ADE-978D-2A37EA4CF59D}" type="slidenum">
              <a:rPr lang="en-GB" altLang="en-US" sz="1000" smtClean="0"/>
              <a:pPr algn="r" eaLnBrk="1" hangingPunct="1">
                <a:spcBef>
                  <a:spcPct val="0"/>
                </a:spcBef>
                <a:buClrTx/>
                <a:buSzTx/>
                <a:buFontTx/>
                <a:buNone/>
              </a:pPr>
              <a:t>41</a:t>
            </a:fld>
            <a:endParaRPr lang="en-GB" altLang="en-US" sz="1000" smtClean="0"/>
          </a:p>
        </p:txBody>
      </p:sp>
      <p:sp>
        <p:nvSpPr>
          <p:cNvPr id="28675"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Life Changing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Preaching is…</a:t>
            </a:r>
          </a:p>
        </p:txBody>
      </p:sp>
      <p:sp>
        <p:nvSpPr>
          <p:cNvPr id="201731" name="Rectangle 3"/>
          <p:cNvSpPr>
            <a:spLocks noGrp="1" noChangeArrowheads="1"/>
          </p:cNvSpPr>
          <p:nvPr>
            <p:ph type="body" idx="1"/>
          </p:nvPr>
        </p:nvSpPr>
        <p:spPr/>
        <p:txBody>
          <a:bodyPr/>
          <a:lstStyle/>
          <a:p>
            <a:pPr eaLnBrk="1" hangingPunct="1">
              <a:lnSpc>
                <a:spcPct val="110000"/>
              </a:lnSpc>
            </a:pPr>
            <a:r>
              <a:rPr lang="en-GB" altLang="en-US" sz="2800" b="1" dirty="0" smtClean="0">
                <a:solidFill>
                  <a:srgbClr val="FFFF00"/>
                </a:solidFill>
                <a:latin typeface="Tahoma" pitchFamily="34" charset="0"/>
              </a:rPr>
              <a:t>Verdict-Demanding</a:t>
            </a:r>
          </a:p>
          <a:p>
            <a:pPr lvl="1" eaLnBrk="1" hangingPunct="1">
              <a:lnSpc>
                <a:spcPct val="110000"/>
              </a:lnSpc>
              <a:buFont typeface="Wingdings" pitchFamily="2" charset="2"/>
              <a:buNone/>
            </a:pPr>
            <a:r>
              <a:rPr lang="en-GB" altLang="en-US" sz="2200" dirty="0" smtClean="0">
                <a:latin typeface="Tahoma" pitchFamily="34" charset="0"/>
              </a:rPr>
              <a:t>	“Change comes by Spirit power when choices are made, so preaching must be demanding if Spiritual formation and transformation is to occur”</a:t>
            </a:r>
          </a:p>
          <a:p>
            <a:pPr lvl="1" eaLnBrk="1" hangingPunct="1">
              <a:lnSpc>
                <a:spcPct val="110000"/>
              </a:lnSpc>
              <a:buFont typeface="Wingdings" pitchFamily="2" charset="2"/>
              <a:buNone/>
            </a:pPr>
            <a:endParaRPr lang="en-GB" altLang="en-US" sz="2200" dirty="0" smtClean="0">
              <a:latin typeface="Tahoma" pitchFamily="34" charset="0"/>
            </a:endParaRPr>
          </a:p>
          <a:p>
            <a:pPr eaLnBrk="1" hangingPunct="1">
              <a:lnSpc>
                <a:spcPct val="110000"/>
              </a:lnSpc>
            </a:pPr>
            <a:r>
              <a:rPr lang="en-GB" altLang="en-US" sz="2800" b="1" dirty="0" smtClean="0">
                <a:solidFill>
                  <a:srgbClr val="FFFF00"/>
                </a:solidFill>
                <a:latin typeface="Tahoma" pitchFamily="34" charset="0"/>
              </a:rPr>
              <a:t>Audience-connected</a:t>
            </a:r>
          </a:p>
          <a:p>
            <a:pPr lvl="1" eaLnBrk="1" hangingPunct="1">
              <a:lnSpc>
                <a:spcPct val="110000"/>
              </a:lnSpc>
            </a:pPr>
            <a:r>
              <a:rPr lang="en-GB" altLang="en-US" sz="2200" dirty="0" smtClean="0">
                <a:latin typeface="Tahoma" pitchFamily="34" charset="0"/>
              </a:rPr>
              <a:t>Translates message into contemporary language and thought forms.</a:t>
            </a:r>
          </a:p>
          <a:p>
            <a:pPr lvl="1" eaLnBrk="1" hangingPunct="1">
              <a:lnSpc>
                <a:spcPct val="110000"/>
              </a:lnSpc>
            </a:pPr>
            <a:r>
              <a:rPr lang="en-GB" altLang="en-US" sz="2200" dirty="0" smtClean="0">
                <a:latin typeface="Tahoma" pitchFamily="34" charset="0"/>
              </a:rPr>
              <a:t>Exegete your audience.</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26552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 calcmode="lin" valueType="num">
                                      <p:cBhvr additive="base">
                                        <p:cTn id="7" dur="500" fill="hold"/>
                                        <p:tgtEl>
                                          <p:spTgt spid="2017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173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01731">
                                            <p:txEl>
                                              <p:pRg st="1" end="1"/>
                                            </p:txEl>
                                          </p:spTgt>
                                        </p:tgtEl>
                                        <p:attrNameLst>
                                          <p:attrName>style.visibility</p:attrName>
                                        </p:attrNameLst>
                                      </p:cBhvr>
                                      <p:to>
                                        <p:strVal val="visible"/>
                                      </p:to>
                                    </p:set>
                                    <p:anim calcmode="lin" valueType="num">
                                      <p:cBhvr additive="base">
                                        <p:cTn id="11" dur="500" fill="hold"/>
                                        <p:tgtEl>
                                          <p:spTgt spid="20173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017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1731">
                                            <p:txEl>
                                              <p:pRg st="3" end="3"/>
                                            </p:txEl>
                                          </p:spTgt>
                                        </p:tgtEl>
                                        <p:attrNameLst>
                                          <p:attrName>style.visibility</p:attrName>
                                        </p:attrNameLst>
                                      </p:cBhvr>
                                      <p:to>
                                        <p:strVal val="visible"/>
                                      </p:to>
                                    </p:set>
                                    <p:anim calcmode="lin" valueType="num">
                                      <p:cBhvr additive="base">
                                        <p:cTn id="17" dur="500" fill="hold"/>
                                        <p:tgtEl>
                                          <p:spTgt spid="20173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173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01731">
                                            <p:txEl>
                                              <p:pRg st="4" end="4"/>
                                            </p:txEl>
                                          </p:spTgt>
                                        </p:tgtEl>
                                        <p:attrNameLst>
                                          <p:attrName>style.visibility</p:attrName>
                                        </p:attrNameLst>
                                      </p:cBhvr>
                                      <p:to>
                                        <p:strVal val="visible"/>
                                      </p:to>
                                    </p:set>
                                    <p:anim calcmode="lin" valueType="num">
                                      <p:cBhvr additive="base">
                                        <p:cTn id="21" dur="500" fill="hold"/>
                                        <p:tgtEl>
                                          <p:spTgt spid="20173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17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01731">
                                            <p:txEl>
                                              <p:pRg st="5" end="5"/>
                                            </p:txEl>
                                          </p:spTgt>
                                        </p:tgtEl>
                                        <p:attrNameLst>
                                          <p:attrName>style.visibility</p:attrName>
                                        </p:attrNameLst>
                                      </p:cBhvr>
                                      <p:to>
                                        <p:strVal val="visible"/>
                                      </p:to>
                                    </p:set>
                                    <p:anim calcmode="lin" valueType="num">
                                      <p:cBhvr additive="base">
                                        <p:cTn id="27" dur="500" fill="hold"/>
                                        <p:tgtEl>
                                          <p:spTgt spid="20173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017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2CF26123-7412-4737-9440-E6B203E2D241}" type="slidenum">
              <a:rPr lang="en-GB" altLang="en-US" sz="1000" smtClean="0"/>
              <a:pPr algn="r" eaLnBrk="1" hangingPunct="1">
                <a:spcBef>
                  <a:spcPct val="0"/>
                </a:spcBef>
                <a:buClrTx/>
                <a:buSzTx/>
                <a:buFontTx/>
                <a:buNone/>
              </a:pPr>
              <a:t>42</a:t>
            </a:fld>
            <a:endParaRPr lang="en-GB" altLang="en-US" sz="1000" smtClean="0"/>
          </a:p>
        </p:txBody>
      </p:sp>
      <p:sp>
        <p:nvSpPr>
          <p:cNvPr id="5017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Assignment</a:t>
            </a:r>
          </a:p>
        </p:txBody>
      </p:sp>
      <p:sp>
        <p:nvSpPr>
          <p:cNvPr id="260099" name="Rectangle 3"/>
          <p:cNvSpPr>
            <a:spLocks noGrp="1" noChangeArrowheads="1"/>
          </p:cNvSpPr>
          <p:nvPr>
            <p:ph type="body" sz="half" idx="1"/>
          </p:nvPr>
        </p:nvSpPr>
        <p:spPr/>
        <p:txBody>
          <a:bodyPr/>
          <a:lstStyle/>
          <a:p>
            <a:pPr eaLnBrk="1" hangingPunct="1">
              <a:lnSpc>
                <a:spcPct val="120000"/>
              </a:lnSpc>
            </a:pPr>
            <a:r>
              <a:rPr lang="en-GB" altLang="en-US" b="1" dirty="0" smtClean="0">
                <a:solidFill>
                  <a:srgbClr val="FFFF00"/>
                </a:solidFill>
                <a:latin typeface="Tahoma" pitchFamily="34" charset="0"/>
              </a:rPr>
              <a:t>Review…</a:t>
            </a:r>
          </a:p>
          <a:p>
            <a:pPr lvl="1" eaLnBrk="1" hangingPunct="1">
              <a:lnSpc>
                <a:spcPct val="120000"/>
              </a:lnSpc>
            </a:pPr>
            <a:r>
              <a:rPr lang="en-GB" altLang="en-US" dirty="0" smtClean="0">
                <a:latin typeface="Tahoma" pitchFamily="34" charset="0"/>
              </a:rPr>
              <a:t>Today’s presentation</a:t>
            </a:r>
          </a:p>
          <a:p>
            <a:pPr lvl="1" eaLnBrk="1" hangingPunct="1">
              <a:lnSpc>
                <a:spcPct val="120000"/>
              </a:lnSpc>
              <a:buFont typeface="Wingdings" pitchFamily="2" charset="2"/>
              <a:buNone/>
            </a:pPr>
            <a:endParaRPr lang="en-GB" altLang="en-US" dirty="0" smtClean="0">
              <a:latin typeface="Tahoma" pitchFamily="34" charset="0"/>
            </a:endParaRPr>
          </a:p>
          <a:p>
            <a:pPr eaLnBrk="1" hangingPunct="1">
              <a:lnSpc>
                <a:spcPct val="120000"/>
              </a:lnSpc>
            </a:pPr>
            <a:r>
              <a:rPr lang="en-GB" altLang="en-US" b="1" dirty="0" smtClean="0">
                <a:solidFill>
                  <a:srgbClr val="FFFF00"/>
                </a:solidFill>
                <a:latin typeface="Tahoma" pitchFamily="34" charset="0"/>
              </a:rPr>
              <a:t>Read</a:t>
            </a:r>
          </a:p>
          <a:p>
            <a:pPr lvl="1" eaLnBrk="1" hangingPunct="1">
              <a:lnSpc>
                <a:spcPct val="120000"/>
              </a:lnSpc>
            </a:pPr>
            <a:r>
              <a:rPr lang="en-GB" altLang="en-US" dirty="0" smtClean="0">
                <a:latin typeface="Tahoma" pitchFamily="34" charset="0"/>
              </a:rPr>
              <a:t>Course notes</a:t>
            </a:r>
          </a:p>
          <a:p>
            <a:pPr lvl="1" eaLnBrk="1" hangingPunct="1">
              <a:lnSpc>
                <a:spcPct val="120000"/>
              </a:lnSpc>
            </a:pPr>
            <a:r>
              <a:rPr lang="en-GB" altLang="en-US" dirty="0" err="1" smtClean="0">
                <a:latin typeface="Tahoma" pitchFamily="34" charset="0"/>
              </a:rPr>
              <a:t>Sunukjian</a:t>
            </a:r>
            <a:r>
              <a:rPr lang="en-GB" altLang="en-US" dirty="0" smtClean="0">
                <a:latin typeface="Tahoma" pitchFamily="34" charset="0"/>
              </a:rPr>
              <a:t> ch.1 &amp; 2 and appendix A.</a:t>
            </a:r>
          </a:p>
          <a:p>
            <a:pPr eaLnBrk="1" hangingPunct="1">
              <a:lnSpc>
                <a:spcPct val="120000"/>
              </a:lnSpc>
            </a:pPr>
            <a:endParaRPr lang="en-GB" altLang="en-US" sz="2700" dirty="0" smtClean="0">
              <a:latin typeface="Tahoma" pitchFamily="34" charset="0"/>
            </a:endParaRPr>
          </a:p>
        </p:txBody>
      </p:sp>
      <p:sp>
        <p:nvSpPr>
          <p:cNvPr id="260100" name="Rectangle 4"/>
          <p:cNvSpPr>
            <a:spLocks noGrp="1" noChangeArrowheads="1"/>
          </p:cNvSpPr>
          <p:nvPr>
            <p:ph type="body" sz="half" idx="2"/>
          </p:nvPr>
        </p:nvSpPr>
        <p:spPr/>
        <p:txBody>
          <a:bodyPr>
            <a:normAutofit/>
          </a:bodyPr>
          <a:lstStyle/>
          <a:p>
            <a:pPr eaLnBrk="1" hangingPunct="1">
              <a:lnSpc>
                <a:spcPct val="120000"/>
              </a:lnSpc>
            </a:pPr>
            <a:r>
              <a:rPr lang="en-GB" altLang="en-US" b="1" dirty="0" smtClean="0">
                <a:solidFill>
                  <a:srgbClr val="FFFF00"/>
                </a:solidFill>
                <a:latin typeface="Tahoma" pitchFamily="34" charset="0"/>
              </a:rPr>
              <a:t>Write </a:t>
            </a:r>
          </a:p>
          <a:p>
            <a:pPr lvl="1" eaLnBrk="1" hangingPunct="1">
              <a:lnSpc>
                <a:spcPct val="120000"/>
              </a:lnSpc>
            </a:pPr>
            <a:r>
              <a:rPr lang="en-GB" altLang="en-US" dirty="0" smtClean="0">
                <a:latin typeface="Tahoma" pitchFamily="34" charset="0"/>
              </a:rPr>
              <a:t>A simple sermon outline</a:t>
            </a:r>
          </a:p>
          <a:p>
            <a:pPr lvl="1" eaLnBrk="1" hangingPunct="1">
              <a:lnSpc>
                <a:spcPct val="120000"/>
              </a:lnSpc>
              <a:buFont typeface="Wingdings" pitchFamily="2" charset="2"/>
              <a:buNone/>
            </a:pPr>
            <a:endParaRPr lang="en-GB" altLang="en-US" dirty="0" smtClean="0">
              <a:latin typeface="Tahoma" pitchFamily="34" charset="0"/>
            </a:endParaRPr>
          </a:p>
          <a:p>
            <a:pPr eaLnBrk="1" hangingPunct="1">
              <a:lnSpc>
                <a:spcPct val="120000"/>
              </a:lnSpc>
            </a:pPr>
            <a:r>
              <a:rPr lang="en-GB" altLang="en-US" b="1" dirty="0" smtClean="0">
                <a:solidFill>
                  <a:srgbClr val="FFFF00"/>
                </a:solidFill>
                <a:latin typeface="Tahoma" pitchFamily="34" charset="0"/>
              </a:rPr>
              <a:t>Do</a:t>
            </a:r>
          </a:p>
          <a:p>
            <a:pPr lvl="1" eaLnBrk="1" hangingPunct="1">
              <a:lnSpc>
                <a:spcPct val="120000"/>
              </a:lnSpc>
            </a:pPr>
            <a:r>
              <a:rPr lang="en-GB" altLang="en-US" dirty="0" smtClean="0">
                <a:latin typeface="Tahoma" pitchFamily="34" charset="0"/>
              </a:rPr>
              <a:t>Breathing exercises</a:t>
            </a:r>
          </a:p>
          <a:p>
            <a:pPr lvl="1" eaLnBrk="1" hangingPunct="1">
              <a:lnSpc>
                <a:spcPct val="120000"/>
              </a:lnSpc>
            </a:pPr>
            <a:r>
              <a:rPr lang="en-GB" altLang="en-US" dirty="0" smtClean="0">
                <a:latin typeface="Tahoma" pitchFamily="34" charset="0"/>
              </a:rPr>
              <a:t>Speech exercises</a:t>
            </a:r>
          </a:p>
        </p:txBody>
      </p:sp>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74975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0099">
                                            <p:txEl>
                                              <p:pRg st="0" end="0"/>
                                            </p:txEl>
                                          </p:spTgt>
                                        </p:tgtEl>
                                        <p:attrNameLst>
                                          <p:attrName>style.visibility</p:attrName>
                                        </p:attrNameLst>
                                      </p:cBhvr>
                                      <p:to>
                                        <p:strVal val="visible"/>
                                      </p:to>
                                    </p:set>
                                    <p:animEffect transition="in" filter="dissolve">
                                      <p:cBhvr>
                                        <p:cTn id="7" dur="500"/>
                                        <p:tgtEl>
                                          <p:spTgt spid="26009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0099">
                                            <p:txEl>
                                              <p:pRg st="1" end="1"/>
                                            </p:txEl>
                                          </p:spTgt>
                                        </p:tgtEl>
                                        <p:attrNameLst>
                                          <p:attrName>style.visibility</p:attrName>
                                        </p:attrNameLst>
                                      </p:cBhvr>
                                      <p:to>
                                        <p:strVal val="visible"/>
                                      </p:to>
                                    </p:set>
                                    <p:animEffect transition="in" filter="dissolve">
                                      <p:cBhvr>
                                        <p:cTn id="10" dur="500"/>
                                        <p:tgtEl>
                                          <p:spTgt spid="26009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0099">
                                            <p:txEl>
                                              <p:pRg st="3" end="3"/>
                                            </p:txEl>
                                          </p:spTgt>
                                        </p:tgtEl>
                                        <p:attrNameLst>
                                          <p:attrName>style.visibility</p:attrName>
                                        </p:attrNameLst>
                                      </p:cBhvr>
                                      <p:to>
                                        <p:strVal val="visible"/>
                                      </p:to>
                                    </p:set>
                                    <p:animEffect transition="in" filter="dissolve">
                                      <p:cBhvr>
                                        <p:cTn id="15" dur="500"/>
                                        <p:tgtEl>
                                          <p:spTgt spid="260099">
                                            <p:txEl>
                                              <p:pRg st="3" end="3"/>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60099">
                                            <p:txEl>
                                              <p:pRg st="4" end="4"/>
                                            </p:txEl>
                                          </p:spTgt>
                                        </p:tgtEl>
                                        <p:attrNameLst>
                                          <p:attrName>style.visibility</p:attrName>
                                        </p:attrNameLst>
                                      </p:cBhvr>
                                      <p:to>
                                        <p:strVal val="visible"/>
                                      </p:to>
                                    </p:set>
                                    <p:animEffect transition="in" filter="dissolve">
                                      <p:cBhvr>
                                        <p:cTn id="18" dur="500"/>
                                        <p:tgtEl>
                                          <p:spTgt spid="260099">
                                            <p:txEl>
                                              <p:pRg st="4" end="4"/>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60099">
                                            <p:txEl>
                                              <p:pRg st="5" end="5"/>
                                            </p:txEl>
                                          </p:spTgt>
                                        </p:tgtEl>
                                        <p:attrNameLst>
                                          <p:attrName>style.visibility</p:attrName>
                                        </p:attrNameLst>
                                      </p:cBhvr>
                                      <p:to>
                                        <p:strVal val="visible"/>
                                      </p:to>
                                    </p:set>
                                    <p:animEffect transition="in" filter="dissolve">
                                      <p:cBhvr>
                                        <p:cTn id="21" dur="500"/>
                                        <p:tgtEl>
                                          <p:spTgt spid="260099">
                                            <p:txEl>
                                              <p:pRg st="5" end="5"/>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60100">
                                            <p:txEl>
                                              <p:pRg st="0" end="0"/>
                                            </p:txEl>
                                          </p:spTgt>
                                        </p:tgtEl>
                                        <p:attrNameLst>
                                          <p:attrName>style.visibility</p:attrName>
                                        </p:attrNameLst>
                                      </p:cBhvr>
                                      <p:to>
                                        <p:strVal val="visible"/>
                                      </p:to>
                                    </p:set>
                                    <p:animEffect transition="in" filter="dissolve">
                                      <p:cBhvr>
                                        <p:cTn id="26" dur="500"/>
                                        <p:tgtEl>
                                          <p:spTgt spid="260100">
                                            <p:txEl>
                                              <p:pRg st="0" end="0"/>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60100">
                                            <p:txEl>
                                              <p:pRg st="1" end="1"/>
                                            </p:txEl>
                                          </p:spTgt>
                                        </p:tgtEl>
                                        <p:attrNameLst>
                                          <p:attrName>style.visibility</p:attrName>
                                        </p:attrNameLst>
                                      </p:cBhvr>
                                      <p:to>
                                        <p:strVal val="visible"/>
                                      </p:to>
                                    </p:set>
                                    <p:animEffect transition="in" filter="dissolve">
                                      <p:cBhvr>
                                        <p:cTn id="29" dur="500"/>
                                        <p:tgtEl>
                                          <p:spTgt spid="260100">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60100">
                                            <p:txEl>
                                              <p:pRg st="3" end="3"/>
                                            </p:txEl>
                                          </p:spTgt>
                                        </p:tgtEl>
                                        <p:attrNameLst>
                                          <p:attrName>style.visibility</p:attrName>
                                        </p:attrNameLst>
                                      </p:cBhvr>
                                      <p:to>
                                        <p:strVal val="visible"/>
                                      </p:to>
                                    </p:set>
                                    <p:animEffect transition="in" filter="dissolve">
                                      <p:cBhvr>
                                        <p:cTn id="34" dur="500"/>
                                        <p:tgtEl>
                                          <p:spTgt spid="260100">
                                            <p:txEl>
                                              <p:pRg st="3" end="3"/>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60100">
                                            <p:txEl>
                                              <p:pRg st="4" end="4"/>
                                            </p:txEl>
                                          </p:spTgt>
                                        </p:tgtEl>
                                        <p:attrNameLst>
                                          <p:attrName>style.visibility</p:attrName>
                                        </p:attrNameLst>
                                      </p:cBhvr>
                                      <p:to>
                                        <p:strVal val="visible"/>
                                      </p:to>
                                    </p:set>
                                    <p:animEffect transition="in" filter="dissolve">
                                      <p:cBhvr>
                                        <p:cTn id="37" dur="500"/>
                                        <p:tgtEl>
                                          <p:spTgt spid="260100">
                                            <p:txEl>
                                              <p:pRg st="4" end="4"/>
                                            </p:txEl>
                                          </p:spTgt>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60100">
                                            <p:txEl>
                                              <p:pRg st="5" end="5"/>
                                            </p:txEl>
                                          </p:spTgt>
                                        </p:tgtEl>
                                        <p:attrNameLst>
                                          <p:attrName>style.visibility</p:attrName>
                                        </p:attrNameLst>
                                      </p:cBhvr>
                                      <p:to>
                                        <p:strVal val="visible"/>
                                      </p:to>
                                    </p:set>
                                    <p:animEffect transition="in" filter="dissolve">
                                      <p:cBhvr>
                                        <p:cTn id="40" dur="500"/>
                                        <p:tgtEl>
                                          <p:spTgt spid="26010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build="p"/>
      <p:bldP spid="26010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DF5DA0FC-3956-4588-BD31-ACBA57B85723}" type="slidenum">
              <a:rPr lang="en-GB" altLang="en-US" sz="1000" smtClean="0"/>
              <a:pPr algn="r" eaLnBrk="1" hangingPunct="1">
                <a:spcBef>
                  <a:spcPct val="0"/>
                </a:spcBef>
                <a:buClrTx/>
                <a:buSzTx/>
                <a:buFontTx/>
                <a:buNone/>
              </a:pPr>
              <a:t>43</a:t>
            </a:fld>
            <a:endParaRPr lang="en-GB" altLang="en-US" sz="1000" smtClean="0"/>
          </a:p>
        </p:txBody>
      </p:sp>
      <p:sp>
        <p:nvSpPr>
          <p:cNvPr id="5120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And Finally…</a:t>
            </a:r>
          </a:p>
        </p:txBody>
      </p:sp>
      <p:sp>
        <p:nvSpPr>
          <p:cNvPr id="51205" name="Rectangle 1"/>
          <p:cNvSpPr>
            <a:spLocks noChangeArrowheads="1"/>
          </p:cNvSpPr>
          <p:nvPr/>
        </p:nvSpPr>
        <p:spPr bwMode="auto">
          <a:xfrm>
            <a:off x="827088" y="2505075"/>
            <a:ext cx="7561262"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algn="l" eaLnBrk="1" hangingPunct="1"/>
            <a:r>
              <a:rPr lang="en-GB" altLang="en-US" sz="3200" dirty="0">
                <a:solidFill>
                  <a:srgbClr val="00B0F0"/>
                </a:solidFill>
              </a:rPr>
              <a:t>NEXT TIME…</a:t>
            </a:r>
          </a:p>
          <a:p>
            <a:pPr algn="l" eaLnBrk="1" hangingPunct="1"/>
            <a:r>
              <a:rPr lang="en-GB" altLang="en-US" sz="3200" dirty="0">
                <a:solidFill>
                  <a:srgbClr val="FF9900"/>
                </a:solidFill>
              </a:rPr>
              <a:t>Lecture 3: How to Select a Theme</a:t>
            </a:r>
          </a:p>
          <a:p>
            <a:pPr algn="l" eaLnBrk="1" hangingPunct="1"/>
            <a:r>
              <a:rPr lang="en-GB" altLang="en-US" sz="3200" dirty="0"/>
              <a:t>Lecture 4: How to Choose &amp; Interpret a 		text</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12390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FC4F89DF-F563-4BDD-994F-0E124525B494}" type="slidenum">
              <a:rPr lang="en-GB" altLang="en-US" sz="1000" smtClean="0"/>
              <a:pPr algn="r" eaLnBrk="1" hangingPunct="1">
                <a:spcBef>
                  <a:spcPct val="0"/>
                </a:spcBef>
                <a:buClrTx/>
                <a:buSzTx/>
                <a:buFontTx/>
                <a:buNone/>
              </a:pPr>
              <a:t>5</a:t>
            </a:fld>
            <a:endParaRPr lang="en-GB" altLang="en-US" sz="1000" smtClean="0"/>
          </a:p>
        </p:txBody>
      </p:sp>
      <p:sp>
        <p:nvSpPr>
          <p:cNvPr id="9219"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normAutofit fontScale="90000"/>
          </a:bodyPr>
          <a:lstStyle/>
          <a:p>
            <a:pPr eaLnBrk="1" hangingPunct="1"/>
            <a:r>
              <a:rPr lang="en-US" altLang="en-US" sz="4000" smtClean="0">
                <a:solidFill>
                  <a:srgbClr val="FFFF00"/>
                </a:solidFill>
                <a:latin typeface="Tahoma" pitchFamily="34" charset="0"/>
              </a:rPr>
              <a:t>Pre-eminent </a:t>
            </a:r>
            <a:br>
              <a:rPr lang="en-US" altLang="en-US" sz="4000" smtClean="0">
                <a:solidFill>
                  <a:srgbClr val="FFFF00"/>
                </a:solidFill>
                <a:latin typeface="Tahoma" pitchFamily="34" charset="0"/>
              </a:rPr>
            </a:br>
            <a:r>
              <a:rPr lang="en-US" altLang="en-US" sz="4000" smtClean="0">
                <a:solidFill>
                  <a:srgbClr val="FFFF00"/>
                </a:solidFill>
                <a:latin typeface="Tahoma" pitchFamily="34" charset="0"/>
              </a:rPr>
              <a:t>Role of the ‘Laity’</a:t>
            </a:r>
          </a:p>
        </p:txBody>
      </p:sp>
      <p:sp>
        <p:nvSpPr>
          <p:cNvPr id="162820" name="Rectangle 4"/>
          <p:cNvSpPr>
            <a:spLocks noGrp="1" noChangeArrowheads="1"/>
          </p:cNvSpPr>
          <p:nvPr>
            <p:ph type="body" idx="1"/>
          </p:nvPr>
        </p:nvSpPr>
        <p:spPr/>
        <p:txBody>
          <a:bodyPr/>
          <a:lstStyle/>
          <a:p>
            <a:pPr eaLnBrk="1" hangingPunct="1">
              <a:lnSpc>
                <a:spcPct val="120000"/>
              </a:lnSpc>
            </a:pPr>
            <a:r>
              <a:rPr lang="en-GB" altLang="en-US" sz="2700" dirty="0" smtClean="0">
                <a:latin typeface="Tahoma" pitchFamily="34" charset="0"/>
              </a:rPr>
              <a:t>“Without Lay Leaders our church would come to a halt.” </a:t>
            </a:r>
            <a:r>
              <a:rPr lang="en-GB" altLang="en-US" sz="2000" i="1" dirty="0" smtClean="0">
                <a:solidFill>
                  <a:srgbClr val="FF3300"/>
                </a:solidFill>
                <a:latin typeface="Tahoma" pitchFamily="34" charset="0"/>
              </a:rPr>
              <a:t>M J </a:t>
            </a:r>
            <a:r>
              <a:rPr lang="en-GB" altLang="en-US" sz="2000" i="1" dirty="0" err="1" smtClean="0">
                <a:solidFill>
                  <a:srgbClr val="FF3300"/>
                </a:solidFill>
                <a:latin typeface="Tahoma" pitchFamily="34" charset="0"/>
              </a:rPr>
              <a:t>Stickland</a:t>
            </a:r>
            <a:endParaRPr lang="en-GB" altLang="en-US" sz="2000" i="1" dirty="0" smtClean="0">
              <a:solidFill>
                <a:srgbClr val="FF3300"/>
              </a:solidFill>
              <a:latin typeface="Tahoma" pitchFamily="34" charset="0"/>
            </a:endParaRPr>
          </a:p>
          <a:p>
            <a:pPr lvl="1" eaLnBrk="1" hangingPunct="1">
              <a:lnSpc>
                <a:spcPct val="120000"/>
              </a:lnSpc>
            </a:pPr>
            <a:r>
              <a:rPr lang="en-GB" altLang="en-US" sz="2200" dirty="0" smtClean="0">
                <a:latin typeface="Tahoma" pitchFamily="34" charset="0"/>
              </a:rPr>
              <a:t>Priesthood of all believers.</a:t>
            </a:r>
          </a:p>
          <a:p>
            <a:pPr lvl="1" eaLnBrk="1" hangingPunct="1">
              <a:lnSpc>
                <a:spcPct val="120000"/>
              </a:lnSpc>
            </a:pPr>
            <a:r>
              <a:rPr lang="en-GB" altLang="en-US" sz="2200" dirty="0" smtClean="0">
                <a:latin typeface="Tahoma" pitchFamily="34" charset="0"/>
              </a:rPr>
              <a:t>Adventist </a:t>
            </a:r>
            <a:r>
              <a:rPr lang="en-GB" altLang="en-US" sz="2200" i="1" dirty="0" smtClean="0">
                <a:latin typeface="Tahoma" pitchFamily="34" charset="0"/>
              </a:rPr>
              <a:t>modus operandi.</a:t>
            </a:r>
          </a:p>
          <a:p>
            <a:pPr lvl="1" eaLnBrk="1" hangingPunct="1">
              <a:lnSpc>
                <a:spcPct val="120000"/>
              </a:lnSpc>
            </a:pPr>
            <a:r>
              <a:rPr lang="en-GB" altLang="en-US" sz="2200" dirty="0" smtClean="0">
                <a:latin typeface="Tahoma" pitchFamily="34" charset="0"/>
              </a:rPr>
              <a:t>More churches than salaried pastors.</a:t>
            </a:r>
          </a:p>
          <a:p>
            <a:pPr lvl="1" eaLnBrk="1" hangingPunct="1">
              <a:lnSpc>
                <a:spcPct val="120000"/>
              </a:lnSpc>
            </a:pPr>
            <a:r>
              <a:rPr lang="en-GB" altLang="en-US" sz="2200" dirty="0" smtClean="0">
                <a:latin typeface="Tahoma" pitchFamily="34" charset="0"/>
              </a:rPr>
              <a:t>Ministry of the Word.</a:t>
            </a:r>
          </a:p>
          <a:p>
            <a:pPr lvl="1" eaLnBrk="1" hangingPunct="1">
              <a:lnSpc>
                <a:spcPct val="120000"/>
              </a:lnSpc>
            </a:pPr>
            <a:r>
              <a:rPr lang="en-GB" altLang="en-US" sz="2200" dirty="0" smtClean="0">
                <a:latin typeface="Tahoma" pitchFamily="34" charset="0"/>
              </a:rPr>
              <a:t>Evangelism &amp; Church planting.</a:t>
            </a:r>
          </a:p>
          <a:p>
            <a:pPr lvl="1" eaLnBrk="1" hangingPunct="1">
              <a:lnSpc>
                <a:spcPct val="120000"/>
              </a:lnSpc>
            </a:pPr>
            <a:r>
              <a:rPr lang="en-GB" altLang="en-US" sz="2200" dirty="0" smtClean="0">
                <a:latin typeface="Tahoma" pitchFamily="34" charset="0"/>
              </a:rPr>
              <a:t>Lay Preachers Licence.</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42995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62820">
                                            <p:txEl>
                                              <p:pRg st="0" end="0"/>
                                            </p:txEl>
                                          </p:spTgt>
                                        </p:tgtEl>
                                        <p:attrNameLst>
                                          <p:attrName>style.visibility</p:attrName>
                                        </p:attrNameLst>
                                      </p:cBhvr>
                                      <p:to>
                                        <p:strVal val="visible"/>
                                      </p:to>
                                    </p:set>
                                    <p:anim calcmode="lin" valueType="num">
                                      <p:cBhvr additive="base">
                                        <p:cTn id="7" dur="500" fill="hold"/>
                                        <p:tgtEl>
                                          <p:spTgt spid="16282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28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62820">
                                            <p:txEl>
                                              <p:pRg st="1" end="1"/>
                                            </p:txEl>
                                          </p:spTgt>
                                        </p:tgtEl>
                                        <p:attrNameLst>
                                          <p:attrName>style.visibility</p:attrName>
                                        </p:attrNameLst>
                                      </p:cBhvr>
                                      <p:to>
                                        <p:strVal val="visible"/>
                                      </p:to>
                                    </p:set>
                                    <p:anim calcmode="lin" valueType="num">
                                      <p:cBhvr additive="base">
                                        <p:cTn id="13" dur="500" fill="hold"/>
                                        <p:tgtEl>
                                          <p:spTgt spid="16282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28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62820">
                                            <p:txEl>
                                              <p:pRg st="2" end="2"/>
                                            </p:txEl>
                                          </p:spTgt>
                                        </p:tgtEl>
                                        <p:attrNameLst>
                                          <p:attrName>style.visibility</p:attrName>
                                        </p:attrNameLst>
                                      </p:cBhvr>
                                      <p:to>
                                        <p:strVal val="visible"/>
                                      </p:to>
                                    </p:set>
                                    <p:anim calcmode="lin" valueType="num">
                                      <p:cBhvr additive="base">
                                        <p:cTn id="19" dur="500" fill="hold"/>
                                        <p:tgtEl>
                                          <p:spTgt spid="16282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28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62820">
                                            <p:txEl>
                                              <p:pRg st="3" end="3"/>
                                            </p:txEl>
                                          </p:spTgt>
                                        </p:tgtEl>
                                        <p:attrNameLst>
                                          <p:attrName>style.visibility</p:attrName>
                                        </p:attrNameLst>
                                      </p:cBhvr>
                                      <p:to>
                                        <p:strVal val="visible"/>
                                      </p:to>
                                    </p:set>
                                    <p:anim calcmode="lin" valueType="num">
                                      <p:cBhvr additive="base">
                                        <p:cTn id="25" dur="500" fill="hold"/>
                                        <p:tgtEl>
                                          <p:spTgt spid="16282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28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162820">
                                            <p:txEl>
                                              <p:pRg st="4" end="4"/>
                                            </p:txEl>
                                          </p:spTgt>
                                        </p:tgtEl>
                                        <p:attrNameLst>
                                          <p:attrName>style.visibility</p:attrName>
                                        </p:attrNameLst>
                                      </p:cBhvr>
                                      <p:to>
                                        <p:strVal val="visible"/>
                                      </p:to>
                                    </p:set>
                                    <p:anim calcmode="lin" valueType="num">
                                      <p:cBhvr additive="base">
                                        <p:cTn id="31" dur="500" fill="hold"/>
                                        <p:tgtEl>
                                          <p:spTgt spid="16282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6282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162820">
                                            <p:txEl>
                                              <p:pRg st="5" end="5"/>
                                            </p:txEl>
                                          </p:spTgt>
                                        </p:tgtEl>
                                        <p:attrNameLst>
                                          <p:attrName>style.visibility</p:attrName>
                                        </p:attrNameLst>
                                      </p:cBhvr>
                                      <p:to>
                                        <p:strVal val="visible"/>
                                      </p:to>
                                    </p:set>
                                    <p:anim calcmode="lin" valueType="num">
                                      <p:cBhvr additive="base">
                                        <p:cTn id="37" dur="500" fill="hold"/>
                                        <p:tgtEl>
                                          <p:spTgt spid="16282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6282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12" fill="hold" grpId="0" nodeType="clickEffect">
                                  <p:stCondLst>
                                    <p:cond delay="0"/>
                                  </p:stCondLst>
                                  <p:childTnLst>
                                    <p:set>
                                      <p:cBhvr>
                                        <p:cTn id="42" dur="1" fill="hold">
                                          <p:stCondLst>
                                            <p:cond delay="0"/>
                                          </p:stCondLst>
                                        </p:cTn>
                                        <p:tgtEl>
                                          <p:spTgt spid="162820">
                                            <p:txEl>
                                              <p:pRg st="6" end="6"/>
                                            </p:txEl>
                                          </p:spTgt>
                                        </p:tgtEl>
                                        <p:attrNameLst>
                                          <p:attrName>style.visibility</p:attrName>
                                        </p:attrNameLst>
                                      </p:cBhvr>
                                      <p:to>
                                        <p:strVal val="visible"/>
                                      </p:to>
                                    </p:set>
                                    <p:anim calcmode="lin" valueType="num">
                                      <p:cBhvr additive="base">
                                        <p:cTn id="43" dur="500" fill="hold"/>
                                        <p:tgtEl>
                                          <p:spTgt spid="162820">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6282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6332EE5C-708F-45E9-8EED-C152D8C3C770}" type="slidenum">
              <a:rPr lang="en-GB" altLang="en-US" sz="1000" smtClean="0"/>
              <a:pPr algn="r" eaLnBrk="1" hangingPunct="1">
                <a:spcBef>
                  <a:spcPct val="0"/>
                </a:spcBef>
                <a:buClrTx/>
                <a:buSzTx/>
                <a:buFontTx/>
                <a:buNone/>
              </a:pPr>
              <a:t>6</a:t>
            </a:fld>
            <a:endParaRPr lang="en-GB" altLang="en-US" sz="1000" smtClean="0"/>
          </a:p>
        </p:txBody>
      </p:sp>
      <p:sp>
        <p:nvSpPr>
          <p:cNvPr id="10243"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US" altLang="en-US" smtClean="0">
                <a:solidFill>
                  <a:srgbClr val="FFFF00"/>
                </a:solidFill>
                <a:latin typeface="Tahoma" pitchFamily="34" charset="0"/>
              </a:rPr>
              <a:t>Lay Preaching…</a:t>
            </a:r>
          </a:p>
        </p:txBody>
      </p:sp>
      <p:sp>
        <p:nvSpPr>
          <p:cNvPr id="164868" name="Rectangle 4"/>
          <p:cNvSpPr>
            <a:spLocks noGrp="1" noChangeArrowheads="1"/>
          </p:cNvSpPr>
          <p:nvPr>
            <p:ph type="body" idx="1"/>
          </p:nvPr>
        </p:nvSpPr>
        <p:spPr/>
        <p:txBody>
          <a:bodyPr/>
          <a:lstStyle/>
          <a:p>
            <a:pPr eaLnBrk="1" hangingPunct="1"/>
            <a:r>
              <a:rPr lang="en-GB" altLang="en-US" sz="2800" smtClean="0">
                <a:solidFill>
                  <a:srgbClr val="FF3300"/>
                </a:solidFill>
                <a:latin typeface="Tahoma" pitchFamily="34" charset="0"/>
              </a:rPr>
              <a:t>…Is not about:</a:t>
            </a:r>
          </a:p>
          <a:p>
            <a:pPr lvl="1" eaLnBrk="1" hangingPunct="1"/>
            <a:r>
              <a:rPr lang="en-GB" altLang="en-US" sz="2200" smtClean="0">
                <a:latin typeface="Tahoma" pitchFamily="34" charset="0"/>
              </a:rPr>
              <a:t>Achieving public affirmation and recognition</a:t>
            </a:r>
          </a:p>
          <a:p>
            <a:pPr lvl="1" eaLnBrk="1" hangingPunct="1"/>
            <a:r>
              <a:rPr lang="en-GB" altLang="en-US" sz="2200" smtClean="0">
                <a:latin typeface="Tahoma" pitchFamily="34" charset="0"/>
              </a:rPr>
              <a:t>Filling vacant slots in the preaching schedule</a:t>
            </a:r>
          </a:p>
          <a:p>
            <a:pPr lvl="1" eaLnBrk="1" hangingPunct="1"/>
            <a:r>
              <a:rPr lang="en-GB" altLang="en-US" sz="2200" smtClean="0">
                <a:latin typeface="Tahoma" pitchFamily="34" charset="0"/>
              </a:rPr>
              <a:t>An opportunity to ride hobby horse</a:t>
            </a:r>
          </a:p>
          <a:p>
            <a:pPr lvl="1" eaLnBrk="1" hangingPunct="1"/>
            <a:r>
              <a:rPr lang="en-GB" altLang="en-US" sz="2200" smtClean="0">
                <a:latin typeface="Tahoma" pitchFamily="34" charset="0"/>
              </a:rPr>
              <a:t>An opportunity to “put a few things straight”</a:t>
            </a:r>
          </a:p>
          <a:p>
            <a:pPr eaLnBrk="1" hangingPunct="1"/>
            <a:r>
              <a:rPr lang="en-GB" altLang="en-US" sz="2800" smtClean="0">
                <a:solidFill>
                  <a:srgbClr val="FF3300"/>
                </a:solidFill>
                <a:latin typeface="Tahoma" pitchFamily="34" charset="0"/>
              </a:rPr>
              <a:t>…Is about:</a:t>
            </a:r>
          </a:p>
          <a:p>
            <a:pPr lvl="1" eaLnBrk="1" hangingPunct="1"/>
            <a:r>
              <a:rPr lang="en-GB" altLang="en-US" sz="2200" smtClean="0">
                <a:latin typeface="Tahoma" pitchFamily="34" charset="0"/>
              </a:rPr>
              <a:t>Meeting the needs of your congregation</a:t>
            </a:r>
          </a:p>
          <a:p>
            <a:pPr lvl="1" eaLnBrk="1" hangingPunct="1"/>
            <a:r>
              <a:rPr lang="en-GB" altLang="en-US" sz="2200" smtClean="0">
                <a:latin typeface="Tahoma" pitchFamily="34" charset="0"/>
              </a:rPr>
              <a:t>Revealing the majestic grace of God; the beauty of Jesus; the power of the Holy Spirit.</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1701" y="188640"/>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3245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grpId="0" nodeType="withEffect">
                                  <p:stCondLst>
                                    <p:cond delay="0"/>
                                  </p:stCondLst>
                                  <p:childTnLst>
                                    <p:set>
                                      <p:cBhvr>
                                        <p:cTn id="6" dur="1" fill="hold">
                                          <p:stCondLst>
                                            <p:cond delay="0"/>
                                          </p:stCondLst>
                                        </p:cTn>
                                        <p:tgtEl>
                                          <p:spTgt spid="164868">
                                            <p:txEl>
                                              <p:pRg st="0" end="0"/>
                                            </p:txEl>
                                          </p:spTgt>
                                        </p:tgtEl>
                                        <p:attrNameLst>
                                          <p:attrName>style.visibility</p:attrName>
                                        </p:attrNameLst>
                                      </p:cBhvr>
                                      <p:to>
                                        <p:strVal val="visible"/>
                                      </p:to>
                                    </p:set>
                                    <p:anim calcmode="lin" valueType="num">
                                      <p:cBhvr additive="base">
                                        <p:cTn id="7" dur="500" fill="hold"/>
                                        <p:tgtEl>
                                          <p:spTgt spid="16486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648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64868">
                                            <p:txEl>
                                              <p:pRg st="1" end="1"/>
                                            </p:txEl>
                                          </p:spTgt>
                                        </p:tgtEl>
                                        <p:attrNameLst>
                                          <p:attrName>style.visibility</p:attrName>
                                        </p:attrNameLst>
                                      </p:cBhvr>
                                      <p:to>
                                        <p:strVal val="visible"/>
                                      </p:to>
                                    </p:set>
                                    <p:anim calcmode="lin" valueType="num">
                                      <p:cBhvr additive="base">
                                        <p:cTn id="13" dur="500" fill="hold"/>
                                        <p:tgtEl>
                                          <p:spTgt spid="164868">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648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64868">
                                            <p:txEl>
                                              <p:pRg st="2" end="2"/>
                                            </p:txEl>
                                          </p:spTgt>
                                        </p:tgtEl>
                                        <p:attrNameLst>
                                          <p:attrName>style.visibility</p:attrName>
                                        </p:attrNameLst>
                                      </p:cBhvr>
                                      <p:to>
                                        <p:strVal val="visible"/>
                                      </p:to>
                                    </p:set>
                                    <p:anim calcmode="lin" valueType="num">
                                      <p:cBhvr additive="base">
                                        <p:cTn id="19" dur="500" fill="hold"/>
                                        <p:tgtEl>
                                          <p:spTgt spid="164868">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648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64868">
                                            <p:txEl>
                                              <p:pRg st="3" end="3"/>
                                            </p:txEl>
                                          </p:spTgt>
                                        </p:tgtEl>
                                        <p:attrNameLst>
                                          <p:attrName>style.visibility</p:attrName>
                                        </p:attrNameLst>
                                      </p:cBhvr>
                                      <p:to>
                                        <p:strVal val="visible"/>
                                      </p:to>
                                    </p:set>
                                    <p:anim calcmode="lin" valueType="num">
                                      <p:cBhvr additive="base">
                                        <p:cTn id="25" dur="500" fill="hold"/>
                                        <p:tgtEl>
                                          <p:spTgt spid="164868">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6486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64868">
                                            <p:txEl>
                                              <p:pRg st="4" end="4"/>
                                            </p:txEl>
                                          </p:spTgt>
                                        </p:tgtEl>
                                        <p:attrNameLst>
                                          <p:attrName>style.visibility</p:attrName>
                                        </p:attrNameLst>
                                      </p:cBhvr>
                                      <p:to>
                                        <p:strVal val="visible"/>
                                      </p:to>
                                    </p:set>
                                    <p:anim calcmode="lin" valueType="num">
                                      <p:cBhvr additive="base">
                                        <p:cTn id="31" dur="500" fill="hold"/>
                                        <p:tgtEl>
                                          <p:spTgt spid="164868">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6486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164868">
                                            <p:txEl>
                                              <p:pRg st="5" end="5"/>
                                            </p:txEl>
                                          </p:spTgt>
                                        </p:tgtEl>
                                        <p:attrNameLst>
                                          <p:attrName>style.visibility</p:attrName>
                                        </p:attrNameLst>
                                      </p:cBhvr>
                                      <p:to>
                                        <p:strVal val="visible"/>
                                      </p:to>
                                    </p:set>
                                    <p:anim calcmode="lin" valueType="num">
                                      <p:cBhvr additive="base">
                                        <p:cTn id="37" dur="500" fill="hold"/>
                                        <p:tgtEl>
                                          <p:spTgt spid="164868">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64868">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6" fill="hold" grpId="0" nodeType="withEffect">
                                  <p:stCondLst>
                                    <p:cond delay="0"/>
                                  </p:stCondLst>
                                  <p:childTnLst>
                                    <p:set>
                                      <p:cBhvr>
                                        <p:cTn id="40" dur="1" fill="hold">
                                          <p:stCondLst>
                                            <p:cond delay="0"/>
                                          </p:stCondLst>
                                        </p:cTn>
                                        <p:tgtEl>
                                          <p:spTgt spid="164868">
                                            <p:txEl>
                                              <p:pRg st="6" end="6"/>
                                            </p:txEl>
                                          </p:spTgt>
                                        </p:tgtEl>
                                        <p:attrNameLst>
                                          <p:attrName>style.visibility</p:attrName>
                                        </p:attrNameLst>
                                      </p:cBhvr>
                                      <p:to>
                                        <p:strVal val="visible"/>
                                      </p:to>
                                    </p:set>
                                    <p:anim calcmode="lin" valueType="num">
                                      <p:cBhvr additive="base">
                                        <p:cTn id="41" dur="500" fill="hold"/>
                                        <p:tgtEl>
                                          <p:spTgt spid="164868">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6486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6" fill="hold" grpId="0" nodeType="clickEffect">
                                  <p:stCondLst>
                                    <p:cond delay="0"/>
                                  </p:stCondLst>
                                  <p:childTnLst>
                                    <p:set>
                                      <p:cBhvr>
                                        <p:cTn id="46" dur="1" fill="hold">
                                          <p:stCondLst>
                                            <p:cond delay="0"/>
                                          </p:stCondLst>
                                        </p:cTn>
                                        <p:tgtEl>
                                          <p:spTgt spid="164868">
                                            <p:txEl>
                                              <p:pRg st="7" end="7"/>
                                            </p:txEl>
                                          </p:spTgt>
                                        </p:tgtEl>
                                        <p:attrNameLst>
                                          <p:attrName>style.visibility</p:attrName>
                                        </p:attrNameLst>
                                      </p:cBhvr>
                                      <p:to>
                                        <p:strVal val="visible"/>
                                      </p:to>
                                    </p:set>
                                    <p:anim calcmode="lin" valueType="num">
                                      <p:cBhvr additive="base">
                                        <p:cTn id="47" dur="500" fill="hold"/>
                                        <p:tgtEl>
                                          <p:spTgt spid="164868">
                                            <p:txEl>
                                              <p:pRg st="7" end="7"/>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16486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BEAA5B37-B8C2-4C75-A82B-963962D13DFE}" type="slidenum">
              <a:rPr lang="en-GB" altLang="en-US" sz="1000" smtClean="0"/>
              <a:pPr algn="r" eaLnBrk="1" hangingPunct="1">
                <a:spcBef>
                  <a:spcPct val="0"/>
                </a:spcBef>
                <a:buClrTx/>
                <a:buSzTx/>
                <a:buFontTx/>
                <a:buNone/>
              </a:pPr>
              <a:t>7</a:t>
            </a:fld>
            <a:endParaRPr lang="en-GB" altLang="en-US" sz="1000" smtClean="0"/>
          </a:p>
        </p:txBody>
      </p:sp>
      <p:sp>
        <p:nvSpPr>
          <p:cNvPr id="11267"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algn="l" eaLnBrk="1" hangingPunct="1"/>
            <a:r>
              <a:rPr lang="en-US" altLang="en-US" dirty="0" smtClean="0">
                <a:solidFill>
                  <a:srgbClr val="FFFF00"/>
                </a:solidFill>
                <a:latin typeface="Tahoma" pitchFamily="34" charset="0"/>
              </a:rPr>
              <a:t>   Lay Preacher Challenges</a:t>
            </a:r>
          </a:p>
        </p:txBody>
      </p:sp>
      <p:sp>
        <p:nvSpPr>
          <p:cNvPr id="181251" name="Rectangle 3"/>
          <p:cNvSpPr>
            <a:spLocks noGrp="1" noChangeArrowheads="1"/>
          </p:cNvSpPr>
          <p:nvPr>
            <p:ph type="body" idx="1"/>
          </p:nvPr>
        </p:nvSpPr>
        <p:spPr/>
        <p:txBody>
          <a:bodyPr/>
          <a:lstStyle/>
          <a:p>
            <a:pPr eaLnBrk="1" hangingPunct="1"/>
            <a:r>
              <a:rPr lang="en-GB" altLang="en-US" sz="2800" dirty="0" smtClean="0">
                <a:latin typeface="Tahoma" pitchFamily="34" charset="0"/>
              </a:rPr>
              <a:t>Personal</a:t>
            </a:r>
          </a:p>
          <a:p>
            <a:pPr lvl="1" eaLnBrk="1" hangingPunct="1"/>
            <a:r>
              <a:rPr lang="en-GB" altLang="en-US" sz="2200" dirty="0" smtClean="0">
                <a:latin typeface="Tahoma" pitchFamily="34" charset="0"/>
              </a:rPr>
              <a:t>Domestic &amp; Employment demands…</a:t>
            </a:r>
          </a:p>
          <a:p>
            <a:pPr lvl="1" eaLnBrk="1" hangingPunct="1"/>
            <a:r>
              <a:rPr lang="en-GB" altLang="en-US" sz="2200" dirty="0" smtClean="0">
                <a:latin typeface="Tahoma" pitchFamily="34" charset="0"/>
              </a:rPr>
              <a:t>Limited Resources</a:t>
            </a:r>
          </a:p>
          <a:p>
            <a:pPr lvl="1" eaLnBrk="1" hangingPunct="1"/>
            <a:r>
              <a:rPr lang="en-GB" altLang="en-US" sz="2200" dirty="0" smtClean="0">
                <a:latin typeface="Tahoma" pitchFamily="34" charset="0"/>
              </a:rPr>
              <a:t>Time &amp; Space</a:t>
            </a:r>
          </a:p>
          <a:p>
            <a:pPr eaLnBrk="1" hangingPunct="1"/>
            <a:r>
              <a:rPr lang="en-GB" altLang="en-US" sz="2800" dirty="0" smtClean="0">
                <a:latin typeface="Tahoma" pitchFamily="34" charset="0"/>
              </a:rPr>
              <a:t>Pastoral Factors</a:t>
            </a:r>
          </a:p>
          <a:p>
            <a:pPr lvl="1" eaLnBrk="1" hangingPunct="1"/>
            <a:r>
              <a:rPr lang="en-GB" altLang="en-US" sz="2200" dirty="0" smtClean="0">
                <a:latin typeface="Tahoma" pitchFamily="34" charset="0"/>
              </a:rPr>
              <a:t>Part of a Team</a:t>
            </a:r>
          </a:p>
          <a:p>
            <a:pPr eaLnBrk="1" hangingPunct="1"/>
            <a:r>
              <a:rPr lang="en-GB" altLang="en-US" sz="2800" dirty="0" smtClean="0">
                <a:latin typeface="Tahoma" pitchFamily="34" charset="0"/>
              </a:rPr>
              <a:t>General</a:t>
            </a:r>
          </a:p>
          <a:p>
            <a:pPr lvl="1" eaLnBrk="1" hangingPunct="1"/>
            <a:r>
              <a:rPr lang="en-GB" altLang="en-US" sz="2200" dirty="0" smtClean="0">
                <a:latin typeface="Tahoma" pitchFamily="34" charset="0"/>
              </a:rPr>
              <a:t>Low regard for preaching</a:t>
            </a:r>
          </a:p>
          <a:p>
            <a:pPr lvl="1" eaLnBrk="1" hangingPunct="1"/>
            <a:r>
              <a:rPr lang="en-GB" altLang="en-US" sz="2200" dirty="0" smtClean="0">
                <a:latin typeface="Tahoma" pitchFamily="34" charset="0"/>
              </a:rPr>
              <a:t>Worship Facilities</a:t>
            </a: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29836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251">
                                            <p:txEl>
                                              <p:pRg st="0" end="0"/>
                                            </p:txEl>
                                          </p:spTgt>
                                        </p:tgtEl>
                                        <p:attrNameLst>
                                          <p:attrName>style.visibility</p:attrName>
                                        </p:attrNameLst>
                                      </p:cBhvr>
                                      <p:to>
                                        <p:strVal val="visible"/>
                                      </p:to>
                                    </p:set>
                                    <p:animEffect transition="in" filter="dissolve">
                                      <p:cBhvr>
                                        <p:cTn id="7" dur="500"/>
                                        <p:tgtEl>
                                          <p:spTgt spid="181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1251">
                                            <p:txEl>
                                              <p:pRg st="1" end="1"/>
                                            </p:txEl>
                                          </p:spTgt>
                                        </p:tgtEl>
                                        <p:attrNameLst>
                                          <p:attrName>style.visibility</p:attrName>
                                        </p:attrNameLst>
                                      </p:cBhvr>
                                      <p:to>
                                        <p:strVal val="visible"/>
                                      </p:to>
                                    </p:set>
                                    <p:animEffect transition="in" filter="dissolve">
                                      <p:cBhvr>
                                        <p:cTn id="12" dur="500"/>
                                        <p:tgtEl>
                                          <p:spTgt spid="1812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1251">
                                            <p:txEl>
                                              <p:pRg st="2" end="2"/>
                                            </p:txEl>
                                          </p:spTgt>
                                        </p:tgtEl>
                                        <p:attrNameLst>
                                          <p:attrName>style.visibility</p:attrName>
                                        </p:attrNameLst>
                                      </p:cBhvr>
                                      <p:to>
                                        <p:strVal val="visible"/>
                                      </p:to>
                                    </p:set>
                                    <p:animEffect transition="in" filter="dissolve">
                                      <p:cBhvr>
                                        <p:cTn id="17" dur="500"/>
                                        <p:tgtEl>
                                          <p:spTgt spid="1812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1251">
                                            <p:txEl>
                                              <p:pRg st="3" end="3"/>
                                            </p:txEl>
                                          </p:spTgt>
                                        </p:tgtEl>
                                        <p:attrNameLst>
                                          <p:attrName>style.visibility</p:attrName>
                                        </p:attrNameLst>
                                      </p:cBhvr>
                                      <p:to>
                                        <p:strVal val="visible"/>
                                      </p:to>
                                    </p:set>
                                    <p:animEffect transition="in" filter="dissolve">
                                      <p:cBhvr>
                                        <p:cTn id="22" dur="500"/>
                                        <p:tgtEl>
                                          <p:spTgt spid="1812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1251">
                                            <p:txEl>
                                              <p:pRg st="4" end="4"/>
                                            </p:txEl>
                                          </p:spTgt>
                                        </p:tgtEl>
                                        <p:attrNameLst>
                                          <p:attrName>style.visibility</p:attrName>
                                        </p:attrNameLst>
                                      </p:cBhvr>
                                      <p:to>
                                        <p:strVal val="visible"/>
                                      </p:to>
                                    </p:set>
                                    <p:animEffect transition="in" filter="dissolve">
                                      <p:cBhvr>
                                        <p:cTn id="27" dur="500"/>
                                        <p:tgtEl>
                                          <p:spTgt spid="1812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1251">
                                            <p:txEl>
                                              <p:pRg st="5" end="5"/>
                                            </p:txEl>
                                          </p:spTgt>
                                        </p:tgtEl>
                                        <p:attrNameLst>
                                          <p:attrName>style.visibility</p:attrName>
                                        </p:attrNameLst>
                                      </p:cBhvr>
                                      <p:to>
                                        <p:strVal val="visible"/>
                                      </p:to>
                                    </p:set>
                                    <p:animEffect transition="in" filter="dissolve">
                                      <p:cBhvr>
                                        <p:cTn id="32" dur="500"/>
                                        <p:tgtEl>
                                          <p:spTgt spid="18125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1251">
                                            <p:txEl>
                                              <p:pRg st="6" end="6"/>
                                            </p:txEl>
                                          </p:spTgt>
                                        </p:tgtEl>
                                        <p:attrNameLst>
                                          <p:attrName>style.visibility</p:attrName>
                                        </p:attrNameLst>
                                      </p:cBhvr>
                                      <p:to>
                                        <p:strVal val="visible"/>
                                      </p:to>
                                    </p:set>
                                    <p:animEffect transition="in" filter="dissolve">
                                      <p:cBhvr>
                                        <p:cTn id="37" dur="500"/>
                                        <p:tgtEl>
                                          <p:spTgt spid="18125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81251">
                                            <p:txEl>
                                              <p:pRg st="7" end="7"/>
                                            </p:txEl>
                                          </p:spTgt>
                                        </p:tgtEl>
                                        <p:attrNameLst>
                                          <p:attrName>style.visibility</p:attrName>
                                        </p:attrNameLst>
                                      </p:cBhvr>
                                      <p:to>
                                        <p:strVal val="visible"/>
                                      </p:to>
                                    </p:set>
                                    <p:animEffect transition="in" filter="dissolve">
                                      <p:cBhvr>
                                        <p:cTn id="42" dur="500"/>
                                        <p:tgtEl>
                                          <p:spTgt spid="18125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81251">
                                            <p:txEl>
                                              <p:pRg st="8" end="8"/>
                                            </p:txEl>
                                          </p:spTgt>
                                        </p:tgtEl>
                                        <p:attrNameLst>
                                          <p:attrName>style.visibility</p:attrName>
                                        </p:attrNameLst>
                                      </p:cBhvr>
                                      <p:to>
                                        <p:strVal val="visible"/>
                                      </p:to>
                                    </p:set>
                                    <p:animEffect transition="in" filter="dissolve">
                                      <p:cBhvr>
                                        <p:cTn id="47" dur="500"/>
                                        <p:tgtEl>
                                          <p:spTgt spid="1812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8762643-2686-4269-AFFB-5E4D67752610}" type="slidenum">
              <a:rPr lang="en-GB" altLang="en-US" sz="1000" smtClean="0"/>
              <a:pPr algn="r" eaLnBrk="1" hangingPunct="1">
                <a:spcBef>
                  <a:spcPct val="0"/>
                </a:spcBef>
                <a:buClrTx/>
                <a:buSzTx/>
                <a:buFontTx/>
                <a:buNone/>
              </a:pPr>
              <a:t>8</a:t>
            </a:fld>
            <a:endParaRPr lang="en-GB" altLang="en-US" sz="1000" smtClean="0"/>
          </a:p>
        </p:txBody>
      </p:sp>
      <p:sp>
        <p:nvSpPr>
          <p:cNvPr id="31747" name="Rectangle 2"/>
          <p:cNvSpPr>
            <a:spLocks noGrp="1" noChangeArrowheads="1"/>
          </p:cNvSpPr>
          <p:nvPr>
            <p:ph type="ctrTitle"/>
          </p:nvPr>
        </p:nvSpPr>
        <p:spPr>
          <a:xfrm>
            <a:off x="1219200" y="838200"/>
            <a:ext cx="6781800" cy="2085975"/>
          </a:xfrm>
          <a:gradFill rotWithShape="0">
            <a:gsLst>
              <a:gs pos="0">
                <a:srgbClr val="009999"/>
              </a:gs>
              <a:gs pos="100000">
                <a:srgbClr val="004747"/>
              </a:gs>
            </a:gsLst>
            <a:path path="shape">
              <a:fillToRect l="50000" t="50000" r="50000" b="50000"/>
            </a:path>
          </a:gradFill>
          <a:ln w="38100">
            <a:solidFill>
              <a:schemeClr val="tx1"/>
            </a:solidFill>
            <a:miter lim="800000"/>
            <a:headEnd/>
            <a:tailEnd/>
          </a:ln>
          <a:effectLst>
            <a:outerShdw dist="107763" dir="2700000" algn="ctr" rotWithShape="0">
              <a:schemeClr val="bg2"/>
            </a:outerShdw>
          </a:effectLst>
        </p:spPr>
        <p:txBody>
          <a:bodyPr/>
          <a:lstStyle/>
          <a:p>
            <a:pPr eaLnBrk="1" hangingPunct="1"/>
            <a:r>
              <a:rPr lang="en-GB" altLang="en-US" dirty="0" smtClean="0">
                <a:solidFill>
                  <a:srgbClr val="FFFF00"/>
                </a:solidFill>
                <a:latin typeface="Tahoma" pitchFamily="34" charset="0"/>
              </a:rPr>
              <a:t>Sun 17 Nov 2013</a:t>
            </a:r>
            <a:endParaRPr lang="en-US" altLang="en-US" dirty="0" smtClean="0">
              <a:solidFill>
                <a:srgbClr val="FFFF00"/>
              </a:solidFill>
              <a:latin typeface="Tahoma" pitchFamily="34" charset="0"/>
            </a:endParaRPr>
          </a:p>
        </p:txBody>
      </p:sp>
      <p:sp>
        <p:nvSpPr>
          <p:cNvPr id="31748" name="Rectangle 3"/>
          <p:cNvSpPr>
            <a:spLocks noGrp="1" noChangeArrowheads="1"/>
          </p:cNvSpPr>
          <p:nvPr>
            <p:ph type="subTitle" idx="1"/>
          </p:nvPr>
        </p:nvSpPr>
        <p:spPr>
          <a:xfrm>
            <a:off x="900113" y="3573463"/>
            <a:ext cx="7343775" cy="2033587"/>
          </a:xfrm>
        </p:spPr>
        <p:txBody>
          <a:bodyPr/>
          <a:lstStyle/>
          <a:p>
            <a:pPr algn="l" eaLnBrk="1" hangingPunct="1"/>
            <a:r>
              <a:rPr lang="en-GB" altLang="en-US" sz="3200" smtClean="0"/>
              <a:t>Introduction</a:t>
            </a:r>
          </a:p>
          <a:p>
            <a:pPr algn="l" eaLnBrk="1" hangingPunct="1"/>
            <a:r>
              <a:rPr lang="en-GB" altLang="en-US" sz="3200" smtClean="0"/>
              <a:t>Lecture 1: The Voice...</a:t>
            </a:r>
          </a:p>
          <a:p>
            <a:pPr algn="l" eaLnBrk="1" hangingPunct="1"/>
            <a:r>
              <a:rPr lang="en-GB" altLang="en-US" sz="3200" smtClean="0">
                <a:solidFill>
                  <a:srgbClr val="FF9900"/>
                </a:solidFill>
              </a:rPr>
              <a:t>Lecture 2: How to Prepare a Sermon</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221971"/>
            <a:ext cx="1117555" cy="1348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48753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chemeClr val="accent2"/>
              </a:buClr>
              <a:buSzPct val="75000"/>
              <a:buFont typeface="Wingdings" pitchFamily="2" charset="2"/>
              <a:buChar char="n"/>
              <a:defRPr sz="3100">
                <a:solidFill>
                  <a:schemeClr val="tx1"/>
                </a:solidFill>
                <a:latin typeface="Arial" charset="0"/>
              </a:defRPr>
            </a:lvl1pPr>
            <a:lvl2pPr marL="742950" indent="-285750" algn="l" eaLnBrk="0" hangingPunct="0">
              <a:spcBef>
                <a:spcPct val="20000"/>
              </a:spcBef>
              <a:buClr>
                <a:schemeClr val="accent1"/>
              </a:buClr>
              <a:buSzPct val="65000"/>
              <a:buFont typeface="Wingdings" pitchFamily="2" charset="2"/>
              <a:buChar char="n"/>
              <a:defRPr sz="2600">
                <a:solidFill>
                  <a:schemeClr val="tx1"/>
                </a:solidFill>
                <a:latin typeface="Arial" charset="0"/>
              </a:defRPr>
            </a:lvl2pPr>
            <a:lvl3pPr marL="1143000" indent="-228600" algn="l" eaLnBrk="0" hangingPunct="0">
              <a:spcBef>
                <a:spcPct val="20000"/>
              </a:spcBef>
              <a:buClr>
                <a:schemeClr val="hlink"/>
              </a:buClr>
              <a:buSzPct val="55000"/>
              <a:buFont typeface="Wingdings" pitchFamily="2" charset="2"/>
              <a:buChar char="n"/>
              <a:defRPr sz="2400">
                <a:solidFill>
                  <a:schemeClr val="tx1"/>
                </a:solidFill>
                <a:latin typeface="Arial" charset="0"/>
              </a:defRPr>
            </a:lvl3pPr>
            <a:lvl4pPr marL="1600200" indent="-228600" algn="l" eaLnBrk="0" hangingPunct="0">
              <a:spcBef>
                <a:spcPct val="20000"/>
              </a:spcBef>
              <a:buClr>
                <a:schemeClr val="accent2"/>
              </a:buClr>
              <a:buFont typeface="Wingdings" pitchFamily="2" charset="2"/>
              <a:buChar char="§"/>
              <a:defRPr sz="2000">
                <a:solidFill>
                  <a:schemeClr val="tx1"/>
                </a:solidFill>
                <a:latin typeface="Arial" charset="0"/>
              </a:defRPr>
            </a:lvl4pPr>
            <a:lvl5pPr marL="2057400" indent="-228600" algn="l" eaLnBrk="0" hangingPunct="0">
              <a:spcBef>
                <a:spcPct val="20000"/>
              </a:spcBef>
              <a:buClr>
                <a:schemeClr val="tx1"/>
              </a:buClr>
              <a:buSzPct val="8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Arial" charset="0"/>
              </a:defRPr>
            </a:lvl9pPr>
          </a:lstStyle>
          <a:p>
            <a:pPr algn="r" eaLnBrk="1" hangingPunct="1">
              <a:spcBef>
                <a:spcPct val="0"/>
              </a:spcBef>
              <a:buClrTx/>
              <a:buSzTx/>
              <a:buFontTx/>
              <a:buNone/>
            </a:pPr>
            <a:fld id="{95059885-7D9B-4958-BB8E-5AF8B13D64BF}" type="slidenum">
              <a:rPr lang="en-GB" altLang="en-US" sz="1000" smtClean="0"/>
              <a:pPr algn="r" eaLnBrk="1" hangingPunct="1">
                <a:spcBef>
                  <a:spcPct val="0"/>
                </a:spcBef>
                <a:buClrTx/>
                <a:buSzTx/>
                <a:buFontTx/>
                <a:buNone/>
              </a:pPr>
              <a:t>9</a:t>
            </a:fld>
            <a:endParaRPr lang="en-GB" altLang="en-US" sz="1000" smtClean="0"/>
          </a:p>
        </p:txBody>
      </p:sp>
      <p:sp>
        <p:nvSpPr>
          <p:cNvPr id="32771" name="Rectangle 2"/>
          <p:cNvSpPr>
            <a:spLocks noGrp="1" noChangeArrowheads="1"/>
          </p:cNvSpPr>
          <p:nvPr>
            <p:ph type="title"/>
          </p:nvPr>
        </p:nvSpPr>
        <p:spPr>
          <a:gradFill rotWithShape="0">
            <a:gsLst>
              <a:gs pos="0">
                <a:srgbClr val="009999"/>
              </a:gs>
              <a:gs pos="100000">
                <a:srgbClr val="004747"/>
              </a:gs>
            </a:gsLst>
            <a:path path="shape">
              <a:fillToRect l="50000" t="50000" r="50000" b="50000"/>
            </a:path>
          </a:gradFill>
          <a:ln>
            <a:solidFill>
              <a:schemeClr val="tx1"/>
            </a:solidFill>
            <a:miter lim="800000"/>
            <a:headEnd/>
            <a:tailEnd/>
          </a:ln>
          <a:effectLst>
            <a:outerShdw dist="107763" dir="2700000" algn="ctr" rotWithShape="0">
              <a:schemeClr val="bg2"/>
            </a:outerShdw>
          </a:effectLst>
        </p:spPr>
        <p:txBody>
          <a:bodyPr/>
          <a:lstStyle/>
          <a:p>
            <a:pPr eaLnBrk="1" hangingPunct="1"/>
            <a:r>
              <a:rPr lang="en-GB" altLang="en-US" smtClean="0">
                <a:solidFill>
                  <a:srgbClr val="FFFF00"/>
                </a:solidFill>
                <a:latin typeface="Tahoma" pitchFamily="34" charset="0"/>
              </a:rPr>
              <a:t>Definitions…</a:t>
            </a:r>
          </a:p>
        </p:txBody>
      </p:sp>
      <p:sp>
        <p:nvSpPr>
          <p:cNvPr id="205827" name="Rectangle 3"/>
          <p:cNvSpPr>
            <a:spLocks noGrp="1" noChangeArrowheads="1"/>
          </p:cNvSpPr>
          <p:nvPr>
            <p:ph type="body" idx="1"/>
          </p:nvPr>
        </p:nvSpPr>
        <p:spPr/>
        <p:txBody>
          <a:bodyPr/>
          <a:lstStyle/>
          <a:p>
            <a:pPr eaLnBrk="1" hangingPunct="1">
              <a:lnSpc>
                <a:spcPct val="130000"/>
              </a:lnSpc>
            </a:pPr>
            <a:r>
              <a:rPr lang="en-GB" altLang="en-US" sz="2700" dirty="0" smtClean="0">
                <a:latin typeface="Tahoma" pitchFamily="34" charset="0"/>
              </a:rPr>
              <a:t>Homiletics:</a:t>
            </a:r>
          </a:p>
          <a:p>
            <a:pPr lvl="1" eaLnBrk="1" hangingPunct="1">
              <a:lnSpc>
                <a:spcPct val="130000"/>
              </a:lnSpc>
            </a:pPr>
            <a:r>
              <a:rPr lang="en-GB" altLang="en-US" sz="2200" dirty="0" smtClean="0">
                <a:latin typeface="Tahoma" pitchFamily="34" charset="0"/>
              </a:rPr>
              <a:t>The art of preaching or writing sermons</a:t>
            </a:r>
          </a:p>
          <a:p>
            <a:pPr eaLnBrk="1" hangingPunct="1">
              <a:lnSpc>
                <a:spcPct val="130000"/>
              </a:lnSpc>
            </a:pPr>
            <a:r>
              <a:rPr lang="en-GB" altLang="en-US" sz="2700" dirty="0" smtClean="0">
                <a:latin typeface="Tahoma" pitchFamily="34" charset="0"/>
              </a:rPr>
              <a:t>Sermon… </a:t>
            </a:r>
            <a:r>
              <a:rPr lang="en-GB" altLang="en-US" sz="2700" i="1" dirty="0" smtClean="0">
                <a:latin typeface="Tahoma" pitchFamily="34" charset="0"/>
              </a:rPr>
              <a:t>(Preparation)</a:t>
            </a:r>
          </a:p>
          <a:p>
            <a:pPr lvl="1" eaLnBrk="1" hangingPunct="1">
              <a:lnSpc>
                <a:spcPct val="130000"/>
              </a:lnSpc>
            </a:pPr>
            <a:r>
              <a:rPr lang="en-GB" altLang="en-US" sz="2200" dirty="0" smtClean="0">
                <a:latin typeface="Tahoma" pitchFamily="34" charset="0"/>
              </a:rPr>
              <a:t>(Notes: p. 15)</a:t>
            </a:r>
          </a:p>
          <a:p>
            <a:pPr eaLnBrk="1" hangingPunct="1">
              <a:lnSpc>
                <a:spcPct val="130000"/>
              </a:lnSpc>
            </a:pPr>
            <a:r>
              <a:rPr lang="en-GB" altLang="en-US" sz="2700" dirty="0" smtClean="0">
                <a:latin typeface="Tahoma" pitchFamily="34" charset="0"/>
              </a:rPr>
              <a:t>Preaching… </a:t>
            </a:r>
            <a:r>
              <a:rPr lang="en-GB" altLang="en-US" sz="2700" i="1" dirty="0" smtClean="0">
                <a:latin typeface="Tahoma" pitchFamily="34" charset="0"/>
              </a:rPr>
              <a:t>(Delivery)</a:t>
            </a:r>
          </a:p>
        </p:txBody>
      </p:sp>
      <p:pic>
        <p:nvPicPr>
          <p:cNvPr id="32773" name="Picture 4" descr="MPj0174966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588" y="4437063"/>
            <a:ext cx="2087562" cy="157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4399" b="8644"/>
          <a:stretch/>
        </p:blipFill>
        <p:spPr bwMode="auto">
          <a:xfrm>
            <a:off x="7884367" y="141919"/>
            <a:ext cx="1097999" cy="14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5062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05827">
                                            <p:txEl>
                                              <p:pRg st="0" end="0"/>
                                            </p:txEl>
                                          </p:spTgt>
                                        </p:tgtEl>
                                        <p:attrNameLst>
                                          <p:attrName>style.visibility</p:attrName>
                                        </p:attrNameLst>
                                      </p:cBhvr>
                                      <p:to>
                                        <p:strVal val="visible"/>
                                      </p:to>
                                    </p:set>
                                    <p:anim calcmode="lin" valueType="num">
                                      <p:cBhvr additive="base">
                                        <p:cTn id="7" dur="500" fill="hold"/>
                                        <p:tgtEl>
                                          <p:spTgt spid="2058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05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05827">
                                            <p:txEl>
                                              <p:pRg st="1" end="1"/>
                                            </p:txEl>
                                          </p:spTgt>
                                        </p:tgtEl>
                                        <p:attrNameLst>
                                          <p:attrName>style.visibility</p:attrName>
                                        </p:attrNameLst>
                                      </p:cBhvr>
                                      <p:to>
                                        <p:strVal val="visible"/>
                                      </p:to>
                                    </p:set>
                                    <p:anim calcmode="lin" valueType="num">
                                      <p:cBhvr additive="base">
                                        <p:cTn id="13" dur="500" fill="hold"/>
                                        <p:tgtEl>
                                          <p:spTgt spid="2058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05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05827">
                                            <p:txEl>
                                              <p:pRg st="2" end="2"/>
                                            </p:txEl>
                                          </p:spTgt>
                                        </p:tgtEl>
                                        <p:attrNameLst>
                                          <p:attrName>style.visibility</p:attrName>
                                        </p:attrNameLst>
                                      </p:cBhvr>
                                      <p:to>
                                        <p:strVal val="visible"/>
                                      </p:to>
                                    </p:set>
                                    <p:anim calcmode="lin" valueType="num">
                                      <p:cBhvr additive="base">
                                        <p:cTn id="19" dur="500" fill="hold"/>
                                        <p:tgtEl>
                                          <p:spTgt spid="2058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058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05827">
                                            <p:txEl>
                                              <p:pRg st="3" end="3"/>
                                            </p:txEl>
                                          </p:spTgt>
                                        </p:tgtEl>
                                        <p:attrNameLst>
                                          <p:attrName>style.visibility</p:attrName>
                                        </p:attrNameLst>
                                      </p:cBhvr>
                                      <p:to>
                                        <p:strVal val="visible"/>
                                      </p:to>
                                    </p:set>
                                    <p:anim calcmode="lin" valueType="num">
                                      <p:cBhvr additive="base">
                                        <p:cTn id="25" dur="500" fill="hold"/>
                                        <p:tgtEl>
                                          <p:spTgt spid="20582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058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05827">
                                            <p:txEl>
                                              <p:pRg st="4" end="4"/>
                                            </p:txEl>
                                          </p:spTgt>
                                        </p:tgtEl>
                                        <p:attrNameLst>
                                          <p:attrName>style.visibility</p:attrName>
                                        </p:attrNameLst>
                                      </p:cBhvr>
                                      <p:to>
                                        <p:strVal val="visible"/>
                                      </p:to>
                                    </p:set>
                                    <p:anim calcmode="lin" valueType="num">
                                      <p:cBhvr additive="base">
                                        <p:cTn id="31" dur="500" fill="hold"/>
                                        <p:tgtEl>
                                          <p:spTgt spid="20582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058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1555</Words>
  <Application>Microsoft Office PowerPoint</Application>
  <PresentationFormat>On-screen Show (4:3)</PresentationFormat>
  <Paragraphs>380</Paragraphs>
  <Slides>43</Slides>
  <Notes>42</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Seventh-day Adventist Church – North England Conference</vt:lpstr>
      <vt:lpstr>Dynamic Sermon Design and Delivery</vt:lpstr>
      <vt:lpstr>Resources</vt:lpstr>
      <vt:lpstr>Introduction</vt:lpstr>
      <vt:lpstr>Pre-eminent  Role of the ‘Laity’</vt:lpstr>
      <vt:lpstr>Lay Preaching…</vt:lpstr>
      <vt:lpstr>   Lay Preacher Challenges</vt:lpstr>
      <vt:lpstr>Sun 17 Nov 2013</vt:lpstr>
      <vt:lpstr>Definitions…</vt:lpstr>
      <vt:lpstr>Personal Preparation  (Stickland,15-20)</vt:lpstr>
      <vt:lpstr>Personal Preparation  (Stickland,15-20)</vt:lpstr>
      <vt:lpstr>Personal Preparation  (Stickland,15-20)</vt:lpstr>
      <vt:lpstr>Personal Preparation  (Stickland,15-20)</vt:lpstr>
      <vt:lpstr>Personal Preparation  (Stickland,15-20)</vt:lpstr>
      <vt:lpstr>Personal Preparation  (Stickland,15-20)</vt:lpstr>
      <vt:lpstr>Personal Preparation  (Stickland,15-20)</vt:lpstr>
      <vt:lpstr>Personal Preparation</vt:lpstr>
      <vt:lpstr>   Deciding What to Preach  Stickland, p. 32 - 38</vt:lpstr>
      <vt:lpstr>    Deciding What to Preach  Stickland, p. 32 - 38</vt:lpstr>
      <vt:lpstr>   Finding Information:     Tools of the Preacher’s Trade</vt:lpstr>
      <vt:lpstr>Finding Information:  Tools of the Preacher’s Trade</vt:lpstr>
      <vt:lpstr>     Finding Information:     Tools of the Preacher’s Trade</vt:lpstr>
      <vt:lpstr>     Finding Information:    Tools of the Preacher’s Trade</vt:lpstr>
      <vt:lpstr>Preparing a  Sermon Outline</vt:lpstr>
      <vt:lpstr>The 3 parts of  a Sermon Outline</vt:lpstr>
      <vt:lpstr>Break  (15 minutes)</vt:lpstr>
      <vt:lpstr>Sun 17 Nov 2013</vt:lpstr>
      <vt:lpstr>Importance of  Public Speaking</vt:lpstr>
      <vt:lpstr>Importance of  Public Speaking</vt:lpstr>
      <vt:lpstr>Developing your  Speaking Voice</vt:lpstr>
      <vt:lpstr>Developing your  Speaking Voice</vt:lpstr>
      <vt:lpstr>Developing your  Speaking Voice</vt:lpstr>
      <vt:lpstr>Developing your  Speaking Voice</vt:lpstr>
      <vt:lpstr>Now time to do some exercises!</vt:lpstr>
      <vt:lpstr>The Ministry  of the Word #1</vt:lpstr>
      <vt:lpstr> Ministry of the Word…</vt:lpstr>
      <vt:lpstr>7 Convictions  of Biblical Preaching</vt:lpstr>
      <vt:lpstr>Keep in Mind  3 Great Axioms</vt:lpstr>
      <vt:lpstr>Life Changing  Preaching is…</vt:lpstr>
      <vt:lpstr>Life Changing  Preaching is…</vt:lpstr>
      <vt:lpstr>Life Changing  Preaching is…</vt:lpstr>
      <vt:lpstr>Assignment</vt:lpstr>
      <vt:lpstr>And Finally…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Haworth</dc:creator>
  <cp:lastModifiedBy>Paul Haworth</cp:lastModifiedBy>
  <cp:revision>14</cp:revision>
  <dcterms:created xsi:type="dcterms:W3CDTF">2013-11-16T21:47:04Z</dcterms:created>
  <dcterms:modified xsi:type="dcterms:W3CDTF">2013-11-17T21:39:27Z</dcterms:modified>
</cp:coreProperties>
</file>